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17"/>
  </p:notesMasterIdLst>
  <p:handoutMasterIdLst>
    <p:handoutMasterId r:id="rId18"/>
  </p:handoutMasterIdLst>
  <p:sldIdLst>
    <p:sldId id="1526" r:id="rId2"/>
    <p:sldId id="2584" r:id="rId3"/>
    <p:sldId id="2596" r:id="rId4"/>
    <p:sldId id="2591" r:id="rId5"/>
    <p:sldId id="2585" r:id="rId6"/>
    <p:sldId id="2526" r:id="rId7"/>
    <p:sldId id="2586" r:id="rId8"/>
    <p:sldId id="2587" r:id="rId9"/>
    <p:sldId id="2592" r:id="rId10"/>
    <p:sldId id="2598" r:id="rId11"/>
    <p:sldId id="2594" r:id="rId12"/>
    <p:sldId id="2595" r:id="rId13"/>
    <p:sldId id="2577" r:id="rId14"/>
    <p:sldId id="2589" r:id="rId15"/>
    <p:sldId id="2593" r:id="rId16"/>
  </p:sldIdLst>
  <p:sldSz cx="9144000" cy="6858000" type="letter"/>
  <p:notesSz cx="7315200" cy="9601200"/>
  <p:defaultTextStyle>
    <a:defPPr>
      <a:defRPr lang="es-E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olution 1" id="{0D784F8A-7830-5449-BE8E-4B6F48C338F5}">
          <p14:sldIdLst>
            <p14:sldId id="1526"/>
            <p14:sldId id="2584"/>
            <p14:sldId id="2596"/>
            <p14:sldId id="2591"/>
            <p14:sldId id="2585"/>
            <p14:sldId id="2526"/>
            <p14:sldId id="2586"/>
            <p14:sldId id="2587"/>
            <p14:sldId id="2592"/>
            <p14:sldId id="2598"/>
            <p14:sldId id="2594"/>
            <p14:sldId id="2595"/>
            <p14:sldId id="2577"/>
            <p14:sldId id="2589"/>
            <p14:sldId id="25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2B9FB3"/>
    <a:srgbClr val="4871A2"/>
    <a:srgbClr val="50B152"/>
    <a:srgbClr val="FF00FF"/>
    <a:srgbClr val="591559"/>
    <a:srgbClr val="CE75FF"/>
    <a:srgbClr val="7863B7"/>
    <a:srgbClr val="FFAD75"/>
    <a:srgbClr val="00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Estilo claro 2 - Énfasis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90" autoAdjust="0"/>
    <p:restoredTop sz="67901" autoAdjust="0"/>
  </p:normalViewPr>
  <p:slideViewPr>
    <p:cSldViewPr>
      <p:cViewPr>
        <p:scale>
          <a:sx n="77" d="100"/>
          <a:sy n="77" d="100"/>
        </p:scale>
        <p:origin x="792" y="32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24" d="100"/>
        <a:sy n="124" d="100"/>
      </p:scale>
      <p:origin x="0" y="38200"/>
    </p:cViewPr>
  </p:sorterViewPr>
  <p:notesViewPr>
    <p:cSldViewPr>
      <p:cViewPr varScale="1">
        <p:scale>
          <a:sx n="80" d="100"/>
          <a:sy n="80" d="100"/>
        </p:scale>
        <p:origin x="3936" y="20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85427-6925-8F47-8AC6-099019E5FB74}" type="doc">
      <dgm:prSet loTypeId="urn:microsoft.com/office/officeart/2005/8/layout/list1" loCatId="" qsTypeId="urn:microsoft.com/office/officeart/2005/8/quickstyle/simple1" qsCatId="simple" csTypeId="urn:microsoft.com/office/officeart/2005/8/colors/accent1_2" csCatId="accent1" phldr="1"/>
      <dgm:spPr/>
    </dgm:pt>
    <dgm:pt modelId="{19C46F4E-8797-AF47-AD11-05CC21246FC2}">
      <dgm:prSet phldrT="[Text]" custT="1"/>
      <dgm:spPr/>
      <dgm:t>
        <a:bodyPr/>
        <a:lstStyle/>
        <a:p>
          <a:pPr algn="ctr"/>
          <a:r>
            <a:rPr lang="en-US" sz="1000" dirty="0"/>
            <a:t>Austin</a:t>
          </a:r>
        </a:p>
      </dgm:t>
    </dgm:pt>
    <dgm:pt modelId="{1805764B-59D4-1943-BF5C-94537216D084}" type="parTrans" cxnId="{F944CA5D-877C-9F4F-AAE5-D90D05D4EFD7}">
      <dgm:prSet/>
      <dgm:spPr/>
      <dgm:t>
        <a:bodyPr/>
        <a:lstStyle/>
        <a:p>
          <a:pPr algn="ctr"/>
          <a:endParaRPr lang="en-US" sz="1000"/>
        </a:p>
      </dgm:t>
    </dgm:pt>
    <dgm:pt modelId="{67F66032-4E78-EC4F-A7B9-C3DA278EDE6F}" type="sibTrans" cxnId="{F944CA5D-877C-9F4F-AAE5-D90D05D4EFD7}">
      <dgm:prSet/>
      <dgm:spPr/>
      <dgm:t>
        <a:bodyPr/>
        <a:lstStyle/>
        <a:p>
          <a:pPr algn="ctr"/>
          <a:endParaRPr lang="en-US" sz="1000"/>
        </a:p>
      </dgm:t>
    </dgm:pt>
    <dgm:pt modelId="{D3F87EF8-47E8-7041-A992-5D514AA997BC}">
      <dgm:prSet phldrT="[Text]" custT="1"/>
      <dgm:spPr/>
      <dgm:t>
        <a:bodyPr/>
        <a:lstStyle/>
        <a:p>
          <a:pPr algn="ctr"/>
          <a:r>
            <a:rPr lang="en-US" sz="1000" dirty="0"/>
            <a:t>Braden</a:t>
          </a:r>
        </a:p>
      </dgm:t>
    </dgm:pt>
    <dgm:pt modelId="{EDF8B5DD-60FB-7845-9E80-C842D363E157}" type="parTrans" cxnId="{ABB26976-4FB5-2E44-8FFA-DB706A82D0B4}">
      <dgm:prSet/>
      <dgm:spPr/>
      <dgm:t>
        <a:bodyPr/>
        <a:lstStyle/>
        <a:p>
          <a:pPr algn="ctr"/>
          <a:endParaRPr lang="en-US" sz="1000"/>
        </a:p>
      </dgm:t>
    </dgm:pt>
    <dgm:pt modelId="{369BD55A-300A-9542-BB68-3DCA0C1F9FCA}" type="sibTrans" cxnId="{ABB26976-4FB5-2E44-8FFA-DB706A82D0B4}">
      <dgm:prSet/>
      <dgm:spPr/>
      <dgm:t>
        <a:bodyPr/>
        <a:lstStyle/>
        <a:p>
          <a:pPr algn="ctr"/>
          <a:endParaRPr lang="en-US" sz="1000"/>
        </a:p>
      </dgm:t>
    </dgm:pt>
    <dgm:pt modelId="{1F8A4FA9-480A-844C-B751-A71176AA6C4E}">
      <dgm:prSet phldrT="[Text]" custT="1"/>
      <dgm:spPr/>
      <dgm:t>
        <a:bodyPr/>
        <a:lstStyle/>
        <a:p>
          <a:pPr algn="ctr"/>
          <a:r>
            <a:rPr lang="en-US" sz="1000" dirty="0"/>
            <a:t>Doug</a:t>
          </a:r>
        </a:p>
      </dgm:t>
    </dgm:pt>
    <dgm:pt modelId="{07ECB61F-105D-0D49-950F-E56F5C3CC2A4}" type="parTrans" cxnId="{3DBD0405-D4DC-4E47-BB5C-38985B600226}">
      <dgm:prSet/>
      <dgm:spPr/>
      <dgm:t>
        <a:bodyPr/>
        <a:lstStyle/>
        <a:p>
          <a:pPr algn="ctr"/>
          <a:endParaRPr lang="en-US" sz="1000"/>
        </a:p>
      </dgm:t>
    </dgm:pt>
    <dgm:pt modelId="{EEDA3D0D-F6CC-C449-9933-5EC2C70E436B}" type="sibTrans" cxnId="{3DBD0405-D4DC-4E47-BB5C-38985B600226}">
      <dgm:prSet/>
      <dgm:spPr/>
      <dgm:t>
        <a:bodyPr/>
        <a:lstStyle/>
        <a:p>
          <a:pPr algn="ctr"/>
          <a:endParaRPr lang="en-US" sz="1000"/>
        </a:p>
      </dgm:t>
    </dgm:pt>
    <dgm:pt modelId="{A54BB7B3-B275-B145-9F46-5C3EB76F5061}">
      <dgm:prSet custT="1"/>
      <dgm:spPr/>
      <dgm:t>
        <a:bodyPr/>
        <a:lstStyle/>
        <a:p>
          <a:pPr algn="ctr"/>
          <a:r>
            <a:rPr lang="en-US" sz="1000" dirty="0"/>
            <a:t>Jorge</a:t>
          </a:r>
        </a:p>
      </dgm:t>
    </dgm:pt>
    <dgm:pt modelId="{84317777-D774-2B45-9E5A-8A4DCF5323F3}" type="parTrans" cxnId="{B78EEDE8-5314-E749-95FF-332E21B6E57D}">
      <dgm:prSet/>
      <dgm:spPr/>
      <dgm:t>
        <a:bodyPr/>
        <a:lstStyle/>
        <a:p>
          <a:pPr algn="ctr"/>
          <a:endParaRPr lang="en-US" sz="1000"/>
        </a:p>
      </dgm:t>
    </dgm:pt>
    <dgm:pt modelId="{A07E9B8F-F014-FD4D-B5CA-134FE549EDB5}" type="sibTrans" cxnId="{B78EEDE8-5314-E749-95FF-332E21B6E57D}">
      <dgm:prSet/>
      <dgm:spPr/>
      <dgm:t>
        <a:bodyPr/>
        <a:lstStyle/>
        <a:p>
          <a:pPr algn="ctr"/>
          <a:endParaRPr lang="en-US" sz="1000"/>
        </a:p>
      </dgm:t>
    </dgm:pt>
    <dgm:pt modelId="{908E9181-4A66-FB46-8790-31B056CC351A}">
      <dgm:prSet custT="1"/>
      <dgm:spPr/>
      <dgm:t>
        <a:bodyPr/>
        <a:lstStyle/>
        <a:p>
          <a:pPr algn="ctr"/>
          <a:r>
            <a:rPr lang="en-US" sz="1000" dirty="0"/>
            <a:t>Juan</a:t>
          </a:r>
        </a:p>
      </dgm:t>
    </dgm:pt>
    <dgm:pt modelId="{26D6EC95-B3F0-554B-B76E-4DB7A59B6468}" type="parTrans" cxnId="{A3C5D158-454B-DF4D-9378-91148579A739}">
      <dgm:prSet/>
      <dgm:spPr/>
      <dgm:t>
        <a:bodyPr/>
        <a:lstStyle/>
        <a:p>
          <a:pPr algn="ctr"/>
          <a:endParaRPr lang="en-US" sz="1000"/>
        </a:p>
      </dgm:t>
    </dgm:pt>
    <dgm:pt modelId="{E3544CD0-71CE-034B-93AB-D9A6DEC1E6CE}" type="sibTrans" cxnId="{A3C5D158-454B-DF4D-9378-91148579A739}">
      <dgm:prSet/>
      <dgm:spPr/>
      <dgm:t>
        <a:bodyPr/>
        <a:lstStyle/>
        <a:p>
          <a:pPr algn="ctr"/>
          <a:endParaRPr lang="en-US" sz="1000"/>
        </a:p>
      </dgm:t>
    </dgm:pt>
    <dgm:pt modelId="{E91C7C62-1BB5-FC47-B425-F92F5C35B7E3}" type="pres">
      <dgm:prSet presAssocID="{DA985427-6925-8F47-8AC6-099019E5FB74}" presName="linear" presStyleCnt="0">
        <dgm:presLayoutVars>
          <dgm:dir/>
          <dgm:animLvl val="lvl"/>
          <dgm:resizeHandles val="exact"/>
        </dgm:presLayoutVars>
      </dgm:prSet>
      <dgm:spPr/>
    </dgm:pt>
    <dgm:pt modelId="{654B6EF5-1823-0D47-8766-BB9FE1C3D02C}" type="pres">
      <dgm:prSet presAssocID="{19C46F4E-8797-AF47-AD11-05CC21246FC2}" presName="parentLin" presStyleCnt="0"/>
      <dgm:spPr/>
    </dgm:pt>
    <dgm:pt modelId="{45238D7B-494E-7B4C-BD27-C4DA8FD25AEB}" type="pres">
      <dgm:prSet presAssocID="{19C46F4E-8797-AF47-AD11-05CC21246FC2}" presName="parentLeftMargin" presStyleLbl="node1" presStyleIdx="0" presStyleCnt="5"/>
      <dgm:spPr/>
    </dgm:pt>
    <dgm:pt modelId="{9EA1920A-067A-314E-830B-AE8576EB4FE1}" type="pres">
      <dgm:prSet presAssocID="{19C46F4E-8797-AF47-AD11-05CC21246FC2}" presName="parentText" presStyleLbl="node1" presStyleIdx="0" presStyleCnt="5">
        <dgm:presLayoutVars>
          <dgm:chMax val="0"/>
          <dgm:bulletEnabled val="1"/>
        </dgm:presLayoutVars>
      </dgm:prSet>
      <dgm:spPr/>
    </dgm:pt>
    <dgm:pt modelId="{124B5893-3107-0F41-BAC8-E0653C8B9FF3}" type="pres">
      <dgm:prSet presAssocID="{19C46F4E-8797-AF47-AD11-05CC21246FC2}" presName="negativeSpace" presStyleCnt="0"/>
      <dgm:spPr/>
    </dgm:pt>
    <dgm:pt modelId="{6EFAF90A-B733-7D49-9294-6D72556882FE}" type="pres">
      <dgm:prSet presAssocID="{19C46F4E-8797-AF47-AD11-05CC21246FC2}" presName="childText" presStyleLbl="conFgAcc1" presStyleIdx="0" presStyleCnt="5">
        <dgm:presLayoutVars>
          <dgm:bulletEnabled val="1"/>
        </dgm:presLayoutVars>
      </dgm:prSet>
      <dgm:spPr/>
    </dgm:pt>
    <dgm:pt modelId="{BF16B005-B9B8-854F-8BC1-A8084ABE27ED}" type="pres">
      <dgm:prSet presAssocID="{67F66032-4E78-EC4F-A7B9-C3DA278EDE6F}" presName="spaceBetweenRectangles" presStyleCnt="0"/>
      <dgm:spPr/>
    </dgm:pt>
    <dgm:pt modelId="{89DF6400-F6B7-9B4F-B7CC-4F74D5EC9F11}" type="pres">
      <dgm:prSet presAssocID="{D3F87EF8-47E8-7041-A992-5D514AA997BC}" presName="parentLin" presStyleCnt="0"/>
      <dgm:spPr/>
    </dgm:pt>
    <dgm:pt modelId="{6BB2EA14-E5E2-AD4F-869B-EB4D7122E0D0}" type="pres">
      <dgm:prSet presAssocID="{D3F87EF8-47E8-7041-A992-5D514AA997BC}" presName="parentLeftMargin" presStyleLbl="node1" presStyleIdx="0" presStyleCnt="5"/>
      <dgm:spPr/>
    </dgm:pt>
    <dgm:pt modelId="{D72E4219-BC97-3D46-B7A7-8334EA8E195A}" type="pres">
      <dgm:prSet presAssocID="{D3F87EF8-47E8-7041-A992-5D514AA997BC}" presName="parentText" presStyleLbl="node1" presStyleIdx="1" presStyleCnt="5">
        <dgm:presLayoutVars>
          <dgm:chMax val="0"/>
          <dgm:bulletEnabled val="1"/>
        </dgm:presLayoutVars>
      </dgm:prSet>
      <dgm:spPr/>
    </dgm:pt>
    <dgm:pt modelId="{708F8AB5-1C77-FC47-81A6-017DB27B7E57}" type="pres">
      <dgm:prSet presAssocID="{D3F87EF8-47E8-7041-A992-5D514AA997BC}" presName="negativeSpace" presStyleCnt="0"/>
      <dgm:spPr/>
    </dgm:pt>
    <dgm:pt modelId="{F764A0D7-CE26-D141-8DB2-5098389E63F6}" type="pres">
      <dgm:prSet presAssocID="{D3F87EF8-47E8-7041-A992-5D514AA997BC}" presName="childText" presStyleLbl="conFgAcc1" presStyleIdx="1" presStyleCnt="5">
        <dgm:presLayoutVars>
          <dgm:bulletEnabled val="1"/>
        </dgm:presLayoutVars>
      </dgm:prSet>
      <dgm:spPr/>
    </dgm:pt>
    <dgm:pt modelId="{E83FC092-68B7-3448-99D6-4EC9E5A6F4BB}" type="pres">
      <dgm:prSet presAssocID="{369BD55A-300A-9542-BB68-3DCA0C1F9FCA}" presName="spaceBetweenRectangles" presStyleCnt="0"/>
      <dgm:spPr/>
    </dgm:pt>
    <dgm:pt modelId="{6B31BCDE-E4C8-B149-8E3D-760A003F5CDE}" type="pres">
      <dgm:prSet presAssocID="{1F8A4FA9-480A-844C-B751-A71176AA6C4E}" presName="parentLin" presStyleCnt="0"/>
      <dgm:spPr/>
    </dgm:pt>
    <dgm:pt modelId="{94BD9F9A-A862-D742-9F32-152B5F740901}" type="pres">
      <dgm:prSet presAssocID="{1F8A4FA9-480A-844C-B751-A71176AA6C4E}" presName="parentLeftMargin" presStyleLbl="node1" presStyleIdx="1" presStyleCnt="5"/>
      <dgm:spPr/>
    </dgm:pt>
    <dgm:pt modelId="{03794F5C-D080-804D-9401-D5211D05C922}" type="pres">
      <dgm:prSet presAssocID="{1F8A4FA9-480A-844C-B751-A71176AA6C4E}" presName="parentText" presStyleLbl="node1" presStyleIdx="2" presStyleCnt="5">
        <dgm:presLayoutVars>
          <dgm:chMax val="0"/>
          <dgm:bulletEnabled val="1"/>
        </dgm:presLayoutVars>
      </dgm:prSet>
      <dgm:spPr/>
    </dgm:pt>
    <dgm:pt modelId="{F2768976-D9C2-9546-AB0A-5E5C8C641743}" type="pres">
      <dgm:prSet presAssocID="{1F8A4FA9-480A-844C-B751-A71176AA6C4E}" presName="negativeSpace" presStyleCnt="0"/>
      <dgm:spPr/>
    </dgm:pt>
    <dgm:pt modelId="{DC4BB6C6-7339-484C-9B6F-3EC000E9BFB2}" type="pres">
      <dgm:prSet presAssocID="{1F8A4FA9-480A-844C-B751-A71176AA6C4E}" presName="childText" presStyleLbl="conFgAcc1" presStyleIdx="2" presStyleCnt="5">
        <dgm:presLayoutVars>
          <dgm:bulletEnabled val="1"/>
        </dgm:presLayoutVars>
      </dgm:prSet>
      <dgm:spPr/>
    </dgm:pt>
    <dgm:pt modelId="{9D83D536-6661-7348-977E-3DBE591139BC}" type="pres">
      <dgm:prSet presAssocID="{EEDA3D0D-F6CC-C449-9933-5EC2C70E436B}" presName="spaceBetweenRectangles" presStyleCnt="0"/>
      <dgm:spPr/>
    </dgm:pt>
    <dgm:pt modelId="{D982B504-90F2-4B49-A8E8-8525039EADF4}" type="pres">
      <dgm:prSet presAssocID="{A54BB7B3-B275-B145-9F46-5C3EB76F5061}" presName="parentLin" presStyleCnt="0"/>
      <dgm:spPr/>
    </dgm:pt>
    <dgm:pt modelId="{55CB2286-7CDC-0A40-8991-024B8B561B64}" type="pres">
      <dgm:prSet presAssocID="{A54BB7B3-B275-B145-9F46-5C3EB76F5061}" presName="parentLeftMargin" presStyleLbl="node1" presStyleIdx="2" presStyleCnt="5"/>
      <dgm:spPr/>
    </dgm:pt>
    <dgm:pt modelId="{FA0445C6-1DF0-044F-8914-EAE4B915C054}" type="pres">
      <dgm:prSet presAssocID="{A54BB7B3-B275-B145-9F46-5C3EB76F5061}" presName="parentText" presStyleLbl="node1" presStyleIdx="3" presStyleCnt="5">
        <dgm:presLayoutVars>
          <dgm:chMax val="0"/>
          <dgm:bulletEnabled val="1"/>
        </dgm:presLayoutVars>
      </dgm:prSet>
      <dgm:spPr/>
    </dgm:pt>
    <dgm:pt modelId="{3CF067EE-CDE7-574D-BCD9-B59DCC115A10}" type="pres">
      <dgm:prSet presAssocID="{A54BB7B3-B275-B145-9F46-5C3EB76F5061}" presName="negativeSpace" presStyleCnt="0"/>
      <dgm:spPr/>
    </dgm:pt>
    <dgm:pt modelId="{F213F37F-7D38-3A4A-AC56-06AB4DA3AF19}" type="pres">
      <dgm:prSet presAssocID="{A54BB7B3-B275-B145-9F46-5C3EB76F5061}" presName="childText" presStyleLbl="conFgAcc1" presStyleIdx="3" presStyleCnt="5">
        <dgm:presLayoutVars>
          <dgm:bulletEnabled val="1"/>
        </dgm:presLayoutVars>
      </dgm:prSet>
      <dgm:spPr/>
    </dgm:pt>
    <dgm:pt modelId="{CF6119CC-7C91-D741-9DAC-71026AC2AF9A}" type="pres">
      <dgm:prSet presAssocID="{A07E9B8F-F014-FD4D-B5CA-134FE549EDB5}" presName="spaceBetweenRectangles" presStyleCnt="0"/>
      <dgm:spPr/>
    </dgm:pt>
    <dgm:pt modelId="{B2B03773-805C-3A40-B343-9913B72938B3}" type="pres">
      <dgm:prSet presAssocID="{908E9181-4A66-FB46-8790-31B056CC351A}" presName="parentLin" presStyleCnt="0"/>
      <dgm:spPr/>
    </dgm:pt>
    <dgm:pt modelId="{494AFAF2-F9F5-1C40-A386-ED44E4558BFB}" type="pres">
      <dgm:prSet presAssocID="{908E9181-4A66-FB46-8790-31B056CC351A}" presName="parentLeftMargin" presStyleLbl="node1" presStyleIdx="3" presStyleCnt="5"/>
      <dgm:spPr/>
    </dgm:pt>
    <dgm:pt modelId="{358A8C5D-9C00-3C40-ADEF-EF143B535962}" type="pres">
      <dgm:prSet presAssocID="{908E9181-4A66-FB46-8790-31B056CC351A}" presName="parentText" presStyleLbl="node1" presStyleIdx="4" presStyleCnt="5">
        <dgm:presLayoutVars>
          <dgm:chMax val="0"/>
          <dgm:bulletEnabled val="1"/>
        </dgm:presLayoutVars>
      </dgm:prSet>
      <dgm:spPr/>
    </dgm:pt>
    <dgm:pt modelId="{7928529D-2A9F-F541-8AB7-43AB429854BA}" type="pres">
      <dgm:prSet presAssocID="{908E9181-4A66-FB46-8790-31B056CC351A}" presName="negativeSpace" presStyleCnt="0"/>
      <dgm:spPr/>
    </dgm:pt>
    <dgm:pt modelId="{9B3393C5-5BEB-114E-8B5E-F43E6FC32566}" type="pres">
      <dgm:prSet presAssocID="{908E9181-4A66-FB46-8790-31B056CC351A}" presName="childText" presStyleLbl="conFgAcc1" presStyleIdx="4" presStyleCnt="5">
        <dgm:presLayoutVars>
          <dgm:bulletEnabled val="1"/>
        </dgm:presLayoutVars>
      </dgm:prSet>
      <dgm:spPr/>
    </dgm:pt>
  </dgm:ptLst>
  <dgm:cxnLst>
    <dgm:cxn modelId="{3DBD0405-D4DC-4E47-BB5C-38985B600226}" srcId="{DA985427-6925-8F47-8AC6-099019E5FB74}" destId="{1F8A4FA9-480A-844C-B751-A71176AA6C4E}" srcOrd="2" destOrd="0" parTransId="{07ECB61F-105D-0D49-950F-E56F5C3CC2A4}" sibTransId="{EEDA3D0D-F6CC-C449-9933-5EC2C70E436B}"/>
    <dgm:cxn modelId="{B456AE21-6CE4-224E-8471-309B1D07FD44}" type="presOf" srcId="{19C46F4E-8797-AF47-AD11-05CC21246FC2}" destId="{9EA1920A-067A-314E-830B-AE8576EB4FE1}" srcOrd="1" destOrd="0" presId="urn:microsoft.com/office/officeart/2005/8/layout/list1"/>
    <dgm:cxn modelId="{4520272A-0949-2946-8796-7B14F73F76BB}" type="presOf" srcId="{A54BB7B3-B275-B145-9F46-5C3EB76F5061}" destId="{55CB2286-7CDC-0A40-8991-024B8B561B64}" srcOrd="0" destOrd="0" presId="urn:microsoft.com/office/officeart/2005/8/layout/list1"/>
    <dgm:cxn modelId="{A3C5D158-454B-DF4D-9378-91148579A739}" srcId="{DA985427-6925-8F47-8AC6-099019E5FB74}" destId="{908E9181-4A66-FB46-8790-31B056CC351A}" srcOrd="4" destOrd="0" parTransId="{26D6EC95-B3F0-554B-B76E-4DB7A59B6468}" sibTransId="{E3544CD0-71CE-034B-93AB-D9A6DEC1E6CE}"/>
    <dgm:cxn modelId="{F944CA5D-877C-9F4F-AAE5-D90D05D4EFD7}" srcId="{DA985427-6925-8F47-8AC6-099019E5FB74}" destId="{19C46F4E-8797-AF47-AD11-05CC21246FC2}" srcOrd="0" destOrd="0" parTransId="{1805764B-59D4-1943-BF5C-94537216D084}" sibTransId="{67F66032-4E78-EC4F-A7B9-C3DA278EDE6F}"/>
    <dgm:cxn modelId="{ABB26976-4FB5-2E44-8FFA-DB706A82D0B4}" srcId="{DA985427-6925-8F47-8AC6-099019E5FB74}" destId="{D3F87EF8-47E8-7041-A992-5D514AA997BC}" srcOrd="1" destOrd="0" parTransId="{EDF8B5DD-60FB-7845-9E80-C842D363E157}" sibTransId="{369BD55A-300A-9542-BB68-3DCA0C1F9FCA}"/>
    <dgm:cxn modelId="{1DDB6179-63E5-464E-9856-EE87D8A13F32}" type="presOf" srcId="{1F8A4FA9-480A-844C-B751-A71176AA6C4E}" destId="{03794F5C-D080-804D-9401-D5211D05C922}" srcOrd="1" destOrd="0" presId="urn:microsoft.com/office/officeart/2005/8/layout/list1"/>
    <dgm:cxn modelId="{8D82BC96-F8CE-B044-9D87-BD6ABDFA4ECB}" type="presOf" srcId="{D3F87EF8-47E8-7041-A992-5D514AA997BC}" destId="{D72E4219-BC97-3D46-B7A7-8334EA8E195A}" srcOrd="1" destOrd="0" presId="urn:microsoft.com/office/officeart/2005/8/layout/list1"/>
    <dgm:cxn modelId="{D14635AC-8995-3646-97DA-58C82A407935}" type="presOf" srcId="{D3F87EF8-47E8-7041-A992-5D514AA997BC}" destId="{6BB2EA14-E5E2-AD4F-869B-EB4D7122E0D0}" srcOrd="0" destOrd="0" presId="urn:microsoft.com/office/officeart/2005/8/layout/list1"/>
    <dgm:cxn modelId="{F4D7AFBB-6B49-5A4E-9306-931BB0ED8DEC}" type="presOf" srcId="{19C46F4E-8797-AF47-AD11-05CC21246FC2}" destId="{45238D7B-494E-7B4C-BD27-C4DA8FD25AEB}" srcOrd="0" destOrd="0" presId="urn:microsoft.com/office/officeart/2005/8/layout/list1"/>
    <dgm:cxn modelId="{848D33CF-D9B4-EF45-A46E-31B4E8174052}" type="presOf" srcId="{DA985427-6925-8F47-8AC6-099019E5FB74}" destId="{E91C7C62-1BB5-FC47-B425-F92F5C35B7E3}" srcOrd="0" destOrd="0" presId="urn:microsoft.com/office/officeart/2005/8/layout/list1"/>
    <dgm:cxn modelId="{33B2B8D0-B4E6-CB48-971A-80C8AD28AA92}" type="presOf" srcId="{1F8A4FA9-480A-844C-B751-A71176AA6C4E}" destId="{94BD9F9A-A862-D742-9F32-152B5F740901}" srcOrd="0" destOrd="0" presId="urn:microsoft.com/office/officeart/2005/8/layout/list1"/>
    <dgm:cxn modelId="{462574DB-4AC7-AD48-BC52-BA60A6D86D4E}" type="presOf" srcId="{908E9181-4A66-FB46-8790-31B056CC351A}" destId="{358A8C5D-9C00-3C40-ADEF-EF143B535962}" srcOrd="1" destOrd="0" presId="urn:microsoft.com/office/officeart/2005/8/layout/list1"/>
    <dgm:cxn modelId="{B78EEDE8-5314-E749-95FF-332E21B6E57D}" srcId="{DA985427-6925-8F47-8AC6-099019E5FB74}" destId="{A54BB7B3-B275-B145-9F46-5C3EB76F5061}" srcOrd="3" destOrd="0" parTransId="{84317777-D774-2B45-9E5A-8A4DCF5323F3}" sibTransId="{A07E9B8F-F014-FD4D-B5CA-134FE549EDB5}"/>
    <dgm:cxn modelId="{1FD819F0-C43F-9D47-B404-ED4BB8730F5A}" type="presOf" srcId="{908E9181-4A66-FB46-8790-31B056CC351A}" destId="{494AFAF2-F9F5-1C40-A386-ED44E4558BFB}" srcOrd="0" destOrd="0" presId="urn:microsoft.com/office/officeart/2005/8/layout/list1"/>
    <dgm:cxn modelId="{8647CFF9-92F9-1E41-90CF-1A514BDAD81A}" type="presOf" srcId="{A54BB7B3-B275-B145-9F46-5C3EB76F5061}" destId="{FA0445C6-1DF0-044F-8914-EAE4B915C054}" srcOrd="1" destOrd="0" presId="urn:microsoft.com/office/officeart/2005/8/layout/list1"/>
    <dgm:cxn modelId="{FE314929-923F-704B-A7E7-86E43E83676A}" type="presParOf" srcId="{E91C7C62-1BB5-FC47-B425-F92F5C35B7E3}" destId="{654B6EF5-1823-0D47-8766-BB9FE1C3D02C}" srcOrd="0" destOrd="0" presId="urn:microsoft.com/office/officeart/2005/8/layout/list1"/>
    <dgm:cxn modelId="{00234506-F23F-814B-93FC-44C24C81D005}" type="presParOf" srcId="{654B6EF5-1823-0D47-8766-BB9FE1C3D02C}" destId="{45238D7B-494E-7B4C-BD27-C4DA8FD25AEB}" srcOrd="0" destOrd="0" presId="urn:microsoft.com/office/officeart/2005/8/layout/list1"/>
    <dgm:cxn modelId="{CA81E7CE-3636-6F40-80EE-B5CABD1EB5E1}" type="presParOf" srcId="{654B6EF5-1823-0D47-8766-BB9FE1C3D02C}" destId="{9EA1920A-067A-314E-830B-AE8576EB4FE1}" srcOrd="1" destOrd="0" presId="urn:microsoft.com/office/officeart/2005/8/layout/list1"/>
    <dgm:cxn modelId="{65099F1F-D525-6844-B842-2C125B0ECE77}" type="presParOf" srcId="{E91C7C62-1BB5-FC47-B425-F92F5C35B7E3}" destId="{124B5893-3107-0F41-BAC8-E0653C8B9FF3}" srcOrd="1" destOrd="0" presId="urn:microsoft.com/office/officeart/2005/8/layout/list1"/>
    <dgm:cxn modelId="{E2C28E18-417E-A244-92A6-421F4CAF5D59}" type="presParOf" srcId="{E91C7C62-1BB5-FC47-B425-F92F5C35B7E3}" destId="{6EFAF90A-B733-7D49-9294-6D72556882FE}" srcOrd="2" destOrd="0" presId="urn:microsoft.com/office/officeart/2005/8/layout/list1"/>
    <dgm:cxn modelId="{C91C4BEB-D053-9248-BD24-32884DA8BC56}" type="presParOf" srcId="{E91C7C62-1BB5-FC47-B425-F92F5C35B7E3}" destId="{BF16B005-B9B8-854F-8BC1-A8084ABE27ED}" srcOrd="3" destOrd="0" presId="urn:microsoft.com/office/officeart/2005/8/layout/list1"/>
    <dgm:cxn modelId="{B2C1D5DD-DE58-CF4C-99AD-658AD9F105D8}" type="presParOf" srcId="{E91C7C62-1BB5-FC47-B425-F92F5C35B7E3}" destId="{89DF6400-F6B7-9B4F-B7CC-4F74D5EC9F11}" srcOrd="4" destOrd="0" presId="urn:microsoft.com/office/officeart/2005/8/layout/list1"/>
    <dgm:cxn modelId="{1CD6F3FF-2B2E-DF40-89C9-1063FC4F8ECC}" type="presParOf" srcId="{89DF6400-F6B7-9B4F-B7CC-4F74D5EC9F11}" destId="{6BB2EA14-E5E2-AD4F-869B-EB4D7122E0D0}" srcOrd="0" destOrd="0" presId="urn:microsoft.com/office/officeart/2005/8/layout/list1"/>
    <dgm:cxn modelId="{AD3F6405-C88D-C34A-B827-FB293CDE9AE4}" type="presParOf" srcId="{89DF6400-F6B7-9B4F-B7CC-4F74D5EC9F11}" destId="{D72E4219-BC97-3D46-B7A7-8334EA8E195A}" srcOrd="1" destOrd="0" presId="urn:microsoft.com/office/officeart/2005/8/layout/list1"/>
    <dgm:cxn modelId="{64E22018-DDEE-6B43-AFD9-17397D77CAE3}" type="presParOf" srcId="{E91C7C62-1BB5-FC47-B425-F92F5C35B7E3}" destId="{708F8AB5-1C77-FC47-81A6-017DB27B7E57}" srcOrd="5" destOrd="0" presId="urn:microsoft.com/office/officeart/2005/8/layout/list1"/>
    <dgm:cxn modelId="{E5B7C61A-C2D0-7C45-9B85-AF99C58FD7AA}" type="presParOf" srcId="{E91C7C62-1BB5-FC47-B425-F92F5C35B7E3}" destId="{F764A0D7-CE26-D141-8DB2-5098389E63F6}" srcOrd="6" destOrd="0" presId="urn:microsoft.com/office/officeart/2005/8/layout/list1"/>
    <dgm:cxn modelId="{B5D0B543-189C-394D-B119-22A9B21DC9C5}" type="presParOf" srcId="{E91C7C62-1BB5-FC47-B425-F92F5C35B7E3}" destId="{E83FC092-68B7-3448-99D6-4EC9E5A6F4BB}" srcOrd="7" destOrd="0" presId="urn:microsoft.com/office/officeart/2005/8/layout/list1"/>
    <dgm:cxn modelId="{BB1F5A4E-4D53-3D4E-90C9-BBA6C751755B}" type="presParOf" srcId="{E91C7C62-1BB5-FC47-B425-F92F5C35B7E3}" destId="{6B31BCDE-E4C8-B149-8E3D-760A003F5CDE}" srcOrd="8" destOrd="0" presId="urn:microsoft.com/office/officeart/2005/8/layout/list1"/>
    <dgm:cxn modelId="{86C1F136-F52D-4C4A-834E-2C87EE2E049B}" type="presParOf" srcId="{6B31BCDE-E4C8-B149-8E3D-760A003F5CDE}" destId="{94BD9F9A-A862-D742-9F32-152B5F740901}" srcOrd="0" destOrd="0" presId="urn:microsoft.com/office/officeart/2005/8/layout/list1"/>
    <dgm:cxn modelId="{7AE58800-9B7C-6D4B-BFB3-65BD1FCA5505}" type="presParOf" srcId="{6B31BCDE-E4C8-B149-8E3D-760A003F5CDE}" destId="{03794F5C-D080-804D-9401-D5211D05C922}" srcOrd="1" destOrd="0" presId="urn:microsoft.com/office/officeart/2005/8/layout/list1"/>
    <dgm:cxn modelId="{B939D289-DB3B-0548-9AFD-62AE44FF9529}" type="presParOf" srcId="{E91C7C62-1BB5-FC47-B425-F92F5C35B7E3}" destId="{F2768976-D9C2-9546-AB0A-5E5C8C641743}" srcOrd="9" destOrd="0" presId="urn:microsoft.com/office/officeart/2005/8/layout/list1"/>
    <dgm:cxn modelId="{06829C7F-360C-FB4B-958A-9B48A35C9B1A}" type="presParOf" srcId="{E91C7C62-1BB5-FC47-B425-F92F5C35B7E3}" destId="{DC4BB6C6-7339-484C-9B6F-3EC000E9BFB2}" srcOrd="10" destOrd="0" presId="urn:microsoft.com/office/officeart/2005/8/layout/list1"/>
    <dgm:cxn modelId="{6EC5A95D-7059-5E4D-A0BD-63AA8DE70156}" type="presParOf" srcId="{E91C7C62-1BB5-FC47-B425-F92F5C35B7E3}" destId="{9D83D536-6661-7348-977E-3DBE591139BC}" srcOrd="11" destOrd="0" presId="urn:microsoft.com/office/officeart/2005/8/layout/list1"/>
    <dgm:cxn modelId="{DB193FB2-5344-9549-86B0-57E7C0AA556A}" type="presParOf" srcId="{E91C7C62-1BB5-FC47-B425-F92F5C35B7E3}" destId="{D982B504-90F2-4B49-A8E8-8525039EADF4}" srcOrd="12" destOrd="0" presId="urn:microsoft.com/office/officeart/2005/8/layout/list1"/>
    <dgm:cxn modelId="{8B68EBAC-CC7C-4A4F-B464-F88D0C4F2C82}" type="presParOf" srcId="{D982B504-90F2-4B49-A8E8-8525039EADF4}" destId="{55CB2286-7CDC-0A40-8991-024B8B561B64}" srcOrd="0" destOrd="0" presId="urn:microsoft.com/office/officeart/2005/8/layout/list1"/>
    <dgm:cxn modelId="{4CD2660E-AD76-7C4D-8552-770879BCB3C2}" type="presParOf" srcId="{D982B504-90F2-4B49-A8E8-8525039EADF4}" destId="{FA0445C6-1DF0-044F-8914-EAE4B915C054}" srcOrd="1" destOrd="0" presId="urn:microsoft.com/office/officeart/2005/8/layout/list1"/>
    <dgm:cxn modelId="{DB245D22-9A52-5845-8098-8C45D62E75F6}" type="presParOf" srcId="{E91C7C62-1BB5-FC47-B425-F92F5C35B7E3}" destId="{3CF067EE-CDE7-574D-BCD9-B59DCC115A10}" srcOrd="13" destOrd="0" presId="urn:microsoft.com/office/officeart/2005/8/layout/list1"/>
    <dgm:cxn modelId="{92750D17-3273-6741-8555-D9FF595C5A6E}" type="presParOf" srcId="{E91C7C62-1BB5-FC47-B425-F92F5C35B7E3}" destId="{F213F37F-7D38-3A4A-AC56-06AB4DA3AF19}" srcOrd="14" destOrd="0" presId="urn:microsoft.com/office/officeart/2005/8/layout/list1"/>
    <dgm:cxn modelId="{EA1F97F2-39C1-BE4C-926E-3C1EB67B2531}" type="presParOf" srcId="{E91C7C62-1BB5-FC47-B425-F92F5C35B7E3}" destId="{CF6119CC-7C91-D741-9DAC-71026AC2AF9A}" srcOrd="15" destOrd="0" presId="urn:microsoft.com/office/officeart/2005/8/layout/list1"/>
    <dgm:cxn modelId="{65987EBA-C035-304A-A9C3-88AF1256336F}" type="presParOf" srcId="{E91C7C62-1BB5-FC47-B425-F92F5C35B7E3}" destId="{B2B03773-805C-3A40-B343-9913B72938B3}" srcOrd="16" destOrd="0" presId="urn:microsoft.com/office/officeart/2005/8/layout/list1"/>
    <dgm:cxn modelId="{0DEB0A70-1508-6948-96E2-08A3407C493D}" type="presParOf" srcId="{B2B03773-805C-3A40-B343-9913B72938B3}" destId="{494AFAF2-F9F5-1C40-A386-ED44E4558BFB}" srcOrd="0" destOrd="0" presId="urn:microsoft.com/office/officeart/2005/8/layout/list1"/>
    <dgm:cxn modelId="{D4234108-C147-FB4F-96E7-26E34CDB2786}" type="presParOf" srcId="{B2B03773-805C-3A40-B343-9913B72938B3}" destId="{358A8C5D-9C00-3C40-ADEF-EF143B535962}" srcOrd="1" destOrd="0" presId="urn:microsoft.com/office/officeart/2005/8/layout/list1"/>
    <dgm:cxn modelId="{955F89AE-0482-4141-AA2D-44D876C80E88}" type="presParOf" srcId="{E91C7C62-1BB5-FC47-B425-F92F5C35B7E3}" destId="{7928529D-2A9F-F541-8AB7-43AB429854BA}" srcOrd="17" destOrd="0" presId="urn:microsoft.com/office/officeart/2005/8/layout/list1"/>
    <dgm:cxn modelId="{86F15C60-CEF8-C74B-962C-9DAB9AFEC65F}" type="presParOf" srcId="{E91C7C62-1BB5-FC47-B425-F92F5C35B7E3}" destId="{9B3393C5-5BEB-114E-8B5E-F43E6FC32566}"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B9C435-21BF-0E4F-B1FE-F019BD99092F}" type="doc">
      <dgm:prSet loTypeId="urn:microsoft.com/office/officeart/2005/8/layout/chevron1" loCatId="" qsTypeId="urn:microsoft.com/office/officeart/2005/8/quickstyle/simple1" qsCatId="simple" csTypeId="urn:microsoft.com/office/officeart/2005/8/colors/accent1_2" csCatId="accent1" phldr="1"/>
      <dgm:spPr/>
    </dgm:pt>
    <dgm:pt modelId="{058C8D62-5046-8041-B2BE-C0E64586893E}">
      <dgm:prSet phldrT="[Text]"/>
      <dgm:spPr/>
      <dgm:t>
        <a:bodyPr/>
        <a:lstStyle/>
        <a:p>
          <a:r>
            <a:rPr lang="en-US" dirty="0"/>
            <a:t>upstream</a:t>
          </a:r>
        </a:p>
      </dgm:t>
    </dgm:pt>
    <dgm:pt modelId="{258DBCB1-F413-EB40-840C-05DD98C0730B}" type="parTrans" cxnId="{CD4F0526-6A3C-CB4E-816A-4353CB4A090D}">
      <dgm:prSet/>
      <dgm:spPr/>
      <dgm:t>
        <a:bodyPr/>
        <a:lstStyle/>
        <a:p>
          <a:endParaRPr lang="en-US"/>
        </a:p>
      </dgm:t>
    </dgm:pt>
    <dgm:pt modelId="{DF50C204-47DE-2F4E-9996-C094C962A753}" type="sibTrans" cxnId="{CD4F0526-6A3C-CB4E-816A-4353CB4A090D}">
      <dgm:prSet/>
      <dgm:spPr/>
      <dgm:t>
        <a:bodyPr/>
        <a:lstStyle/>
        <a:p>
          <a:endParaRPr lang="en-US"/>
        </a:p>
      </dgm:t>
    </dgm:pt>
    <dgm:pt modelId="{3F17DA4D-12BC-994E-A5F7-F7F019D34446}">
      <dgm:prSet phldrT="[Text]"/>
      <dgm:spPr>
        <a:solidFill>
          <a:schemeClr val="accent1"/>
        </a:solidFill>
      </dgm:spPr>
      <dgm:t>
        <a:bodyPr/>
        <a:lstStyle/>
        <a:p>
          <a:r>
            <a:rPr lang="en-US" dirty="0"/>
            <a:t>midstream</a:t>
          </a:r>
        </a:p>
      </dgm:t>
    </dgm:pt>
    <dgm:pt modelId="{109BF8C4-F0AB-2F45-BBA4-3FF75B94A367}" type="parTrans" cxnId="{3DD9FE51-CB3C-8543-816F-78D532F492A9}">
      <dgm:prSet/>
      <dgm:spPr/>
      <dgm:t>
        <a:bodyPr/>
        <a:lstStyle/>
        <a:p>
          <a:endParaRPr lang="en-US"/>
        </a:p>
      </dgm:t>
    </dgm:pt>
    <dgm:pt modelId="{F4BF5FDC-129B-BA44-B74E-5D25188F5612}" type="sibTrans" cxnId="{3DD9FE51-CB3C-8543-816F-78D532F492A9}">
      <dgm:prSet/>
      <dgm:spPr/>
      <dgm:t>
        <a:bodyPr/>
        <a:lstStyle/>
        <a:p>
          <a:endParaRPr lang="en-US"/>
        </a:p>
      </dgm:t>
    </dgm:pt>
    <dgm:pt modelId="{FB1149E3-6843-AA4F-99CE-3F69B9F3ED3F}">
      <dgm:prSet phldrT="[Text]"/>
      <dgm:spPr>
        <a:solidFill>
          <a:schemeClr val="accent1"/>
        </a:solidFill>
      </dgm:spPr>
      <dgm:t>
        <a:bodyPr/>
        <a:lstStyle/>
        <a:p>
          <a:r>
            <a:rPr lang="en-US" dirty="0"/>
            <a:t>downstream</a:t>
          </a:r>
        </a:p>
      </dgm:t>
    </dgm:pt>
    <dgm:pt modelId="{9756FFBA-B5B3-D946-B145-1EC89DF5B1E8}" type="parTrans" cxnId="{F996BD85-A93E-AC46-BFF5-CA755EAB5444}">
      <dgm:prSet/>
      <dgm:spPr/>
      <dgm:t>
        <a:bodyPr/>
        <a:lstStyle/>
        <a:p>
          <a:endParaRPr lang="en-US"/>
        </a:p>
      </dgm:t>
    </dgm:pt>
    <dgm:pt modelId="{5270325A-2C6C-A546-B2B6-A56079E9DCBB}" type="sibTrans" cxnId="{F996BD85-A93E-AC46-BFF5-CA755EAB5444}">
      <dgm:prSet/>
      <dgm:spPr/>
      <dgm:t>
        <a:bodyPr/>
        <a:lstStyle/>
        <a:p>
          <a:endParaRPr lang="en-US"/>
        </a:p>
      </dgm:t>
    </dgm:pt>
    <dgm:pt modelId="{3391076D-C679-F045-B7D8-9D0D1FEBB405}" type="pres">
      <dgm:prSet presAssocID="{60B9C435-21BF-0E4F-B1FE-F019BD99092F}" presName="Name0" presStyleCnt="0">
        <dgm:presLayoutVars>
          <dgm:dir/>
          <dgm:animLvl val="lvl"/>
          <dgm:resizeHandles val="exact"/>
        </dgm:presLayoutVars>
      </dgm:prSet>
      <dgm:spPr/>
    </dgm:pt>
    <dgm:pt modelId="{9793CF7B-B3BF-A045-B8AE-EDFD9FB4B3BA}" type="pres">
      <dgm:prSet presAssocID="{058C8D62-5046-8041-B2BE-C0E64586893E}" presName="parTxOnly" presStyleLbl="node1" presStyleIdx="0" presStyleCnt="3">
        <dgm:presLayoutVars>
          <dgm:chMax val="0"/>
          <dgm:chPref val="0"/>
          <dgm:bulletEnabled val="1"/>
        </dgm:presLayoutVars>
      </dgm:prSet>
      <dgm:spPr/>
    </dgm:pt>
    <dgm:pt modelId="{71EE131B-B1C3-304B-890A-D2A1BB8FE9CC}" type="pres">
      <dgm:prSet presAssocID="{DF50C204-47DE-2F4E-9996-C094C962A753}" presName="parTxOnlySpace" presStyleCnt="0"/>
      <dgm:spPr/>
    </dgm:pt>
    <dgm:pt modelId="{F2058DB5-B3B0-0A49-B26F-537BEBC02915}" type="pres">
      <dgm:prSet presAssocID="{3F17DA4D-12BC-994E-A5F7-F7F019D34446}" presName="parTxOnly" presStyleLbl="node1" presStyleIdx="1" presStyleCnt="3">
        <dgm:presLayoutVars>
          <dgm:chMax val="0"/>
          <dgm:chPref val="0"/>
          <dgm:bulletEnabled val="1"/>
        </dgm:presLayoutVars>
      </dgm:prSet>
      <dgm:spPr/>
    </dgm:pt>
    <dgm:pt modelId="{C4C006CD-D1E9-DE45-89BE-F85A8612FF08}" type="pres">
      <dgm:prSet presAssocID="{F4BF5FDC-129B-BA44-B74E-5D25188F5612}" presName="parTxOnlySpace" presStyleCnt="0"/>
      <dgm:spPr/>
    </dgm:pt>
    <dgm:pt modelId="{468F188F-52C2-714F-8687-DF5B7706D0CB}" type="pres">
      <dgm:prSet presAssocID="{FB1149E3-6843-AA4F-99CE-3F69B9F3ED3F}" presName="parTxOnly" presStyleLbl="node1" presStyleIdx="2" presStyleCnt="3" custLinFactY="100000" custLinFactNeighborX="90132" custLinFactNeighborY="172165">
        <dgm:presLayoutVars>
          <dgm:chMax val="0"/>
          <dgm:chPref val="0"/>
          <dgm:bulletEnabled val="1"/>
        </dgm:presLayoutVars>
      </dgm:prSet>
      <dgm:spPr/>
    </dgm:pt>
  </dgm:ptLst>
  <dgm:cxnLst>
    <dgm:cxn modelId="{2187571B-C493-2A43-864D-D9F6F0B1F161}" type="presOf" srcId="{FB1149E3-6843-AA4F-99CE-3F69B9F3ED3F}" destId="{468F188F-52C2-714F-8687-DF5B7706D0CB}" srcOrd="0" destOrd="0" presId="urn:microsoft.com/office/officeart/2005/8/layout/chevron1"/>
    <dgm:cxn modelId="{CD4F0526-6A3C-CB4E-816A-4353CB4A090D}" srcId="{60B9C435-21BF-0E4F-B1FE-F019BD99092F}" destId="{058C8D62-5046-8041-B2BE-C0E64586893E}" srcOrd="0" destOrd="0" parTransId="{258DBCB1-F413-EB40-840C-05DD98C0730B}" sibTransId="{DF50C204-47DE-2F4E-9996-C094C962A753}"/>
    <dgm:cxn modelId="{3DD9FE51-CB3C-8543-816F-78D532F492A9}" srcId="{60B9C435-21BF-0E4F-B1FE-F019BD99092F}" destId="{3F17DA4D-12BC-994E-A5F7-F7F019D34446}" srcOrd="1" destOrd="0" parTransId="{109BF8C4-F0AB-2F45-BBA4-3FF75B94A367}" sibTransId="{F4BF5FDC-129B-BA44-B74E-5D25188F5612}"/>
    <dgm:cxn modelId="{F996BD85-A93E-AC46-BFF5-CA755EAB5444}" srcId="{60B9C435-21BF-0E4F-B1FE-F019BD99092F}" destId="{FB1149E3-6843-AA4F-99CE-3F69B9F3ED3F}" srcOrd="2" destOrd="0" parTransId="{9756FFBA-B5B3-D946-B145-1EC89DF5B1E8}" sibTransId="{5270325A-2C6C-A546-B2B6-A56079E9DCBB}"/>
    <dgm:cxn modelId="{B253DB9E-206A-4C4A-A444-5864D4590E0E}" type="presOf" srcId="{60B9C435-21BF-0E4F-B1FE-F019BD99092F}" destId="{3391076D-C679-F045-B7D8-9D0D1FEBB405}" srcOrd="0" destOrd="0" presId="urn:microsoft.com/office/officeart/2005/8/layout/chevron1"/>
    <dgm:cxn modelId="{72CD809F-6073-DB4D-AD81-DB7583C1E963}" type="presOf" srcId="{058C8D62-5046-8041-B2BE-C0E64586893E}" destId="{9793CF7B-B3BF-A045-B8AE-EDFD9FB4B3BA}" srcOrd="0" destOrd="0" presId="urn:microsoft.com/office/officeart/2005/8/layout/chevron1"/>
    <dgm:cxn modelId="{1097C4F4-F0E3-D542-8B7D-30D01C41B00F}" type="presOf" srcId="{3F17DA4D-12BC-994E-A5F7-F7F019D34446}" destId="{F2058DB5-B3B0-0A49-B26F-537BEBC02915}" srcOrd="0" destOrd="0" presId="urn:microsoft.com/office/officeart/2005/8/layout/chevron1"/>
    <dgm:cxn modelId="{E5E8A4C4-433E-1C4D-B115-C2A9C3A29887}" type="presParOf" srcId="{3391076D-C679-F045-B7D8-9D0D1FEBB405}" destId="{9793CF7B-B3BF-A045-B8AE-EDFD9FB4B3BA}" srcOrd="0" destOrd="0" presId="urn:microsoft.com/office/officeart/2005/8/layout/chevron1"/>
    <dgm:cxn modelId="{A42A17EC-7163-D245-92E2-94EEAAE0FF56}" type="presParOf" srcId="{3391076D-C679-F045-B7D8-9D0D1FEBB405}" destId="{71EE131B-B1C3-304B-890A-D2A1BB8FE9CC}" srcOrd="1" destOrd="0" presId="urn:microsoft.com/office/officeart/2005/8/layout/chevron1"/>
    <dgm:cxn modelId="{B78D16FE-B157-F046-9A6B-86939E868FB4}" type="presParOf" srcId="{3391076D-C679-F045-B7D8-9D0D1FEBB405}" destId="{F2058DB5-B3B0-0A49-B26F-537BEBC02915}" srcOrd="2" destOrd="0" presId="urn:microsoft.com/office/officeart/2005/8/layout/chevron1"/>
    <dgm:cxn modelId="{FB100807-960E-B741-B2A6-942E41674EF2}" type="presParOf" srcId="{3391076D-C679-F045-B7D8-9D0D1FEBB405}" destId="{C4C006CD-D1E9-DE45-89BE-F85A8612FF08}" srcOrd="3" destOrd="0" presId="urn:microsoft.com/office/officeart/2005/8/layout/chevron1"/>
    <dgm:cxn modelId="{AD1608DB-1E91-CA4B-A781-97E41DF6F305}" type="presParOf" srcId="{3391076D-C679-F045-B7D8-9D0D1FEBB405}" destId="{468F188F-52C2-714F-8687-DF5B7706D0CB}"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0CDF3B-5061-C644-81F4-098F37BD4165}"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70CD1642-2D36-E745-A858-F5923AF2A0FD}">
      <dgm:prSet phldrT="[Text]"/>
      <dgm:spPr/>
      <dgm:t>
        <a:bodyPr/>
        <a:lstStyle/>
        <a:p>
          <a:r>
            <a:rPr lang="en-US" dirty="0"/>
            <a:t>Dataset</a:t>
          </a:r>
        </a:p>
      </dgm:t>
    </dgm:pt>
    <dgm:pt modelId="{B2E50D0C-5BE8-6F43-94E6-021538438BF7}" type="parTrans" cxnId="{2C25831F-737F-F345-81BC-3DAE3F02E609}">
      <dgm:prSet/>
      <dgm:spPr/>
      <dgm:t>
        <a:bodyPr/>
        <a:lstStyle/>
        <a:p>
          <a:endParaRPr lang="en-US"/>
        </a:p>
      </dgm:t>
    </dgm:pt>
    <dgm:pt modelId="{FE73A1DB-AE04-2443-99AE-E921025CA57E}" type="sibTrans" cxnId="{2C25831F-737F-F345-81BC-3DAE3F02E609}">
      <dgm:prSet/>
      <dgm:spPr/>
      <dgm:t>
        <a:bodyPr/>
        <a:lstStyle/>
        <a:p>
          <a:endParaRPr lang="en-US"/>
        </a:p>
      </dgm:t>
    </dgm:pt>
    <dgm:pt modelId="{F671EB5F-8CE9-0045-AB5E-D5721D6BC76A}">
      <dgm:prSet phldrT="[Text]"/>
      <dgm:spPr/>
      <dgm:t>
        <a:bodyPr/>
        <a:lstStyle/>
        <a:p>
          <a:r>
            <a:rPr lang="en-US" dirty="0"/>
            <a:t>Feature analysis</a:t>
          </a:r>
        </a:p>
      </dgm:t>
    </dgm:pt>
    <dgm:pt modelId="{E57747A6-09E5-A140-8C0E-1C7F9A9E71AB}" type="parTrans" cxnId="{919ADAF8-F24F-DD42-A4B6-E070744A8097}">
      <dgm:prSet/>
      <dgm:spPr/>
      <dgm:t>
        <a:bodyPr/>
        <a:lstStyle/>
        <a:p>
          <a:endParaRPr lang="en-US"/>
        </a:p>
      </dgm:t>
    </dgm:pt>
    <dgm:pt modelId="{8DDA8360-975B-F14C-B117-1103A68BDC86}" type="sibTrans" cxnId="{919ADAF8-F24F-DD42-A4B6-E070744A8097}">
      <dgm:prSet/>
      <dgm:spPr/>
      <dgm:t>
        <a:bodyPr/>
        <a:lstStyle/>
        <a:p>
          <a:endParaRPr lang="en-US"/>
        </a:p>
      </dgm:t>
    </dgm:pt>
    <dgm:pt modelId="{C353DA38-207E-5D42-A6DE-D1BDCA3E34A4}">
      <dgm:prSet phldrT="[Text]"/>
      <dgm:spPr/>
      <dgm:t>
        <a:bodyPr/>
        <a:lstStyle/>
        <a:p>
          <a:r>
            <a:rPr lang="en-US" dirty="0"/>
            <a:t>= %</a:t>
          </a:r>
        </a:p>
      </dgm:t>
    </dgm:pt>
    <dgm:pt modelId="{6C9C7888-7BF4-5545-BACE-27E18FC9B777}" type="parTrans" cxnId="{AC9352B7-958D-B34C-8BA4-9E1721AD2B6A}">
      <dgm:prSet/>
      <dgm:spPr/>
      <dgm:t>
        <a:bodyPr/>
        <a:lstStyle/>
        <a:p>
          <a:endParaRPr lang="en-US"/>
        </a:p>
      </dgm:t>
    </dgm:pt>
    <dgm:pt modelId="{5B495EA9-73EB-D64F-8FBF-DE55846F1614}" type="sibTrans" cxnId="{AC9352B7-958D-B34C-8BA4-9E1721AD2B6A}">
      <dgm:prSet/>
      <dgm:spPr/>
      <dgm:t>
        <a:bodyPr/>
        <a:lstStyle/>
        <a:p>
          <a:endParaRPr lang="en-US"/>
        </a:p>
      </dgm:t>
    </dgm:pt>
    <dgm:pt modelId="{504DFD5F-226B-244B-ACE8-C8678A92252E}">
      <dgm:prSet phldrT="[Text]"/>
      <dgm:spPr/>
      <dgm:t>
        <a:bodyPr/>
        <a:lstStyle/>
        <a:p>
          <a:r>
            <a:rPr lang="en-US" dirty="0"/>
            <a:t>Results</a:t>
          </a:r>
        </a:p>
      </dgm:t>
    </dgm:pt>
    <dgm:pt modelId="{98342C70-DF1E-8646-917B-396F6123700C}" type="parTrans" cxnId="{30A0D271-9A08-E34A-9EC7-CDA1CC1C203B}">
      <dgm:prSet/>
      <dgm:spPr/>
      <dgm:t>
        <a:bodyPr/>
        <a:lstStyle/>
        <a:p>
          <a:endParaRPr lang="en-US"/>
        </a:p>
      </dgm:t>
    </dgm:pt>
    <dgm:pt modelId="{6CA45E8F-A343-9F40-820B-24412D165382}" type="sibTrans" cxnId="{30A0D271-9A08-E34A-9EC7-CDA1CC1C203B}">
      <dgm:prSet/>
      <dgm:spPr/>
      <dgm:t>
        <a:bodyPr/>
        <a:lstStyle/>
        <a:p>
          <a:endParaRPr lang="en-US"/>
        </a:p>
      </dgm:t>
    </dgm:pt>
    <dgm:pt modelId="{74F916C3-2E8F-CB49-9F3B-AA9FFDDD9383}" type="pres">
      <dgm:prSet presAssocID="{910CDF3B-5061-C644-81F4-098F37BD4165}" presName="Name0" presStyleCnt="0">
        <dgm:presLayoutVars>
          <dgm:dir/>
          <dgm:animOne val="branch"/>
          <dgm:animLvl val="lvl"/>
        </dgm:presLayoutVars>
      </dgm:prSet>
      <dgm:spPr/>
    </dgm:pt>
    <dgm:pt modelId="{A3382AD5-A611-9D41-8341-727D50EEBCE2}" type="pres">
      <dgm:prSet presAssocID="{70CD1642-2D36-E745-A858-F5923AF2A0FD}" presName="chaos" presStyleCnt="0"/>
      <dgm:spPr/>
    </dgm:pt>
    <dgm:pt modelId="{AB61B622-E8F9-DB49-A3A8-720ACA60F48D}" type="pres">
      <dgm:prSet presAssocID="{70CD1642-2D36-E745-A858-F5923AF2A0FD}" presName="parTx1" presStyleLbl="revTx" presStyleIdx="0" presStyleCnt="3"/>
      <dgm:spPr/>
    </dgm:pt>
    <dgm:pt modelId="{C5EADD1D-6F7A-5346-B5D5-BBE5625D4C0C}" type="pres">
      <dgm:prSet presAssocID="{70CD1642-2D36-E745-A858-F5923AF2A0FD}" presName="desTx1" presStyleLbl="revTx" presStyleIdx="1" presStyleCnt="3">
        <dgm:presLayoutVars>
          <dgm:bulletEnabled val="1"/>
        </dgm:presLayoutVars>
      </dgm:prSet>
      <dgm:spPr/>
    </dgm:pt>
    <dgm:pt modelId="{84CAF119-7AF0-C645-B9DF-DA8C27A770E8}" type="pres">
      <dgm:prSet presAssocID="{70CD1642-2D36-E745-A858-F5923AF2A0FD}" presName="c1" presStyleLbl="node1" presStyleIdx="0" presStyleCnt="19"/>
      <dgm:spPr/>
    </dgm:pt>
    <dgm:pt modelId="{8C7C86A4-536B-8548-AC0D-824E01444E6D}" type="pres">
      <dgm:prSet presAssocID="{70CD1642-2D36-E745-A858-F5923AF2A0FD}" presName="c2" presStyleLbl="node1" presStyleIdx="1" presStyleCnt="19"/>
      <dgm:spPr/>
    </dgm:pt>
    <dgm:pt modelId="{AE686C98-74B5-BE42-8CC5-8BDCF645667D}" type="pres">
      <dgm:prSet presAssocID="{70CD1642-2D36-E745-A858-F5923AF2A0FD}" presName="c3" presStyleLbl="node1" presStyleIdx="2" presStyleCnt="19"/>
      <dgm:spPr/>
    </dgm:pt>
    <dgm:pt modelId="{591C25D9-D584-D046-8467-77EDE9E0DA62}" type="pres">
      <dgm:prSet presAssocID="{70CD1642-2D36-E745-A858-F5923AF2A0FD}" presName="c4" presStyleLbl="node1" presStyleIdx="3" presStyleCnt="19"/>
      <dgm:spPr/>
    </dgm:pt>
    <dgm:pt modelId="{1D2AFF3A-10AC-264D-8CE6-9796DB586BB5}" type="pres">
      <dgm:prSet presAssocID="{70CD1642-2D36-E745-A858-F5923AF2A0FD}" presName="c5" presStyleLbl="node1" presStyleIdx="4" presStyleCnt="19"/>
      <dgm:spPr/>
    </dgm:pt>
    <dgm:pt modelId="{C1C1ECDB-0953-9247-906F-3E69ABC54440}" type="pres">
      <dgm:prSet presAssocID="{70CD1642-2D36-E745-A858-F5923AF2A0FD}" presName="c6" presStyleLbl="node1" presStyleIdx="5" presStyleCnt="19"/>
      <dgm:spPr/>
    </dgm:pt>
    <dgm:pt modelId="{CA9529D7-BBE5-494E-8EAA-A9437D01C1D4}" type="pres">
      <dgm:prSet presAssocID="{70CD1642-2D36-E745-A858-F5923AF2A0FD}" presName="c7" presStyleLbl="node1" presStyleIdx="6" presStyleCnt="19"/>
      <dgm:spPr/>
    </dgm:pt>
    <dgm:pt modelId="{FB06A5F2-5F30-BF4B-BF33-F566B26D1F8C}" type="pres">
      <dgm:prSet presAssocID="{70CD1642-2D36-E745-A858-F5923AF2A0FD}" presName="c8" presStyleLbl="node1" presStyleIdx="7" presStyleCnt="19"/>
      <dgm:spPr/>
    </dgm:pt>
    <dgm:pt modelId="{DBF19FF5-2960-914F-BC5B-A789A0DA90C2}" type="pres">
      <dgm:prSet presAssocID="{70CD1642-2D36-E745-A858-F5923AF2A0FD}" presName="c9" presStyleLbl="node1" presStyleIdx="8" presStyleCnt="19"/>
      <dgm:spPr/>
    </dgm:pt>
    <dgm:pt modelId="{9FD8D814-6480-FC4A-89BA-2DD8070BC3F2}" type="pres">
      <dgm:prSet presAssocID="{70CD1642-2D36-E745-A858-F5923AF2A0FD}" presName="c10" presStyleLbl="node1" presStyleIdx="9" presStyleCnt="19"/>
      <dgm:spPr/>
    </dgm:pt>
    <dgm:pt modelId="{11F3C498-F21A-544E-98BE-A9F066FA6EE2}" type="pres">
      <dgm:prSet presAssocID="{70CD1642-2D36-E745-A858-F5923AF2A0FD}" presName="c11" presStyleLbl="node1" presStyleIdx="10" presStyleCnt="19"/>
      <dgm:spPr/>
    </dgm:pt>
    <dgm:pt modelId="{A6325ECF-B683-B547-A0E8-E1A0359DCB82}" type="pres">
      <dgm:prSet presAssocID="{70CD1642-2D36-E745-A858-F5923AF2A0FD}" presName="c12" presStyleLbl="node1" presStyleIdx="11" presStyleCnt="19"/>
      <dgm:spPr/>
    </dgm:pt>
    <dgm:pt modelId="{399A702E-4C02-4147-A249-D695F830BBC4}" type="pres">
      <dgm:prSet presAssocID="{70CD1642-2D36-E745-A858-F5923AF2A0FD}" presName="c13" presStyleLbl="node1" presStyleIdx="12" presStyleCnt="19"/>
      <dgm:spPr/>
    </dgm:pt>
    <dgm:pt modelId="{10F4F298-67C9-2047-8CB2-858367B5A4D1}" type="pres">
      <dgm:prSet presAssocID="{70CD1642-2D36-E745-A858-F5923AF2A0FD}" presName="c14" presStyleLbl="node1" presStyleIdx="13" presStyleCnt="19"/>
      <dgm:spPr/>
    </dgm:pt>
    <dgm:pt modelId="{AC5C348D-3520-CD41-9FB1-288C9EA834C5}" type="pres">
      <dgm:prSet presAssocID="{70CD1642-2D36-E745-A858-F5923AF2A0FD}" presName="c15" presStyleLbl="node1" presStyleIdx="14" presStyleCnt="19"/>
      <dgm:spPr/>
    </dgm:pt>
    <dgm:pt modelId="{DC440AE9-8E1E-AB44-A17D-80882E1A374A}" type="pres">
      <dgm:prSet presAssocID="{70CD1642-2D36-E745-A858-F5923AF2A0FD}" presName="c16" presStyleLbl="node1" presStyleIdx="15" presStyleCnt="19"/>
      <dgm:spPr/>
    </dgm:pt>
    <dgm:pt modelId="{0A87F70B-8AD0-5845-B85A-15D2EB70984C}" type="pres">
      <dgm:prSet presAssocID="{70CD1642-2D36-E745-A858-F5923AF2A0FD}" presName="c17" presStyleLbl="node1" presStyleIdx="16" presStyleCnt="19"/>
      <dgm:spPr/>
    </dgm:pt>
    <dgm:pt modelId="{8D28BA4B-AC35-714D-AA5A-D96FC385234B}" type="pres">
      <dgm:prSet presAssocID="{70CD1642-2D36-E745-A858-F5923AF2A0FD}" presName="c18" presStyleLbl="node1" presStyleIdx="17" presStyleCnt="19"/>
      <dgm:spPr/>
    </dgm:pt>
    <dgm:pt modelId="{477BE820-0465-9645-9A41-C1EF42A81CFC}" type="pres">
      <dgm:prSet presAssocID="{FE73A1DB-AE04-2443-99AE-E921025CA57E}" presName="chevronComposite1" presStyleCnt="0"/>
      <dgm:spPr/>
    </dgm:pt>
    <dgm:pt modelId="{431F18FA-0113-5C42-9A75-71064FE4B01C}" type="pres">
      <dgm:prSet presAssocID="{FE73A1DB-AE04-2443-99AE-E921025CA57E}" presName="chevron1" presStyleLbl="sibTrans2D1" presStyleIdx="0" presStyleCnt="2"/>
      <dgm:spPr/>
    </dgm:pt>
    <dgm:pt modelId="{613F6F79-FA51-9D4F-94F3-ABCD658F0591}" type="pres">
      <dgm:prSet presAssocID="{FE73A1DB-AE04-2443-99AE-E921025CA57E}" presName="spChevron1" presStyleCnt="0"/>
      <dgm:spPr/>
    </dgm:pt>
    <dgm:pt modelId="{91574C91-C1F4-B043-A7F3-974CCCB923BA}" type="pres">
      <dgm:prSet presAssocID="{FE73A1DB-AE04-2443-99AE-E921025CA57E}" presName="overlap" presStyleCnt="0"/>
      <dgm:spPr/>
    </dgm:pt>
    <dgm:pt modelId="{092F2D5F-A344-574A-A039-1F1EFBA207EE}" type="pres">
      <dgm:prSet presAssocID="{FE73A1DB-AE04-2443-99AE-E921025CA57E}" presName="chevronComposite2" presStyleCnt="0"/>
      <dgm:spPr/>
    </dgm:pt>
    <dgm:pt modelId="{F13F86E1-37A0-E54A-A703-3607248DF356}" type="pres">
      <dgm:prSet presAssocID="{FE73A1DB-AE04-2443-99AE-E921025CA57E}" presName="chevron2" presStyleLbl="sibTrans2D1" presStyleIdx="1" presStyleCnt="2" custLinFactX="200000" custLinFactNeighborX="245834" custLinFactNeighborY="6821"/>
      <dgm:spPr/>
    </dgm:pt>
    <dgm:pt modelId="{FB4E50E4-67BD-FF47-8D05-CC985A7FE813}" type="pres">
      <dgm:prSet presAssocID="{FE73A1DB-AE04-2443-99AE-E921025CA57E}" presName="spChevron2" presStyleCnt="0"/>
      <dgm:spPr/>
    </dgm:pt>
    <dgm:pt modelId="{01D15D34-1C00-3046-88E4-8B3857FC87EA}" type="pres">
      <dgm:prSet presAssocID="{C353DA38-207E-5D42-A6DE-D1BDCA3E34A4}" presName="last" presStyleCnt="0"/>
      <dgm:spPr/>
    </dgm:pt>
    <dgm:pt modelId="{00646B8A-029E-1340-8BD3-E4364A97926C}" type="pres">
      <dgm:prSet presAssocID="{C353DA38-207E-5D42-A6DE-D1BDCA3E34A4}" presName="circleTx" presStyleLbl="node1" presStyleIdx="18" presStyleCnt="19" custLinFactX="100000" custLinFactNeighborX="104974" custLinFactNeighborY="-1915"/>
      <dgm:spPr/>
    </dgm:pt>
    <dgm:pt modelId="{002920DF-6DAB-7446-A532-9F8EA7EABE0F}" type="pres">
      <dgm:prSet presAssocID="{C353DA38-207E-5D42-A6DE-D1BDCA3E34A4}" presName="desTxN" presStyleLbl="revTx" presStyleIdx="2" presStyleCnt="3" custLinFactX="87509" custLinFactNeighborX="100000" custLinFactNeighborY="-3303">
        <dgm:presLayoutVars>
          <dgm:bulletEnabled val="1"/>
        </dgm:presLayoutVars>
      </dgm:prSet>
      <dgm:spPr/>
    </dgm:pt>
    <dgm:pt modelId="{3919E628-EAD6-BB49-A17D-5C68C0211C46}" type="pres">
      <dgm:prSet presAssocID="{C353DA38-207E-5D42-A6DE-D1BDCA3E34A4}" presName="spN" presStyleCnt="0"/>
      <dgm:spPr/>
    </dgm:pt>
  </dgm:ptLst>
  <dgm:cxnLst>
    <dgm:cxn modelId="{29E2F81A-A2AD-CF45-B378-58BD5169C3D0}" type="presOf" srcId="{504DFD5F-226B-244B-ACE8-C8678A92252E}" destId="{002920DF-6DAB-7446-A532-9F8EA7EABE0F}" srcOrd="0" destOrd="0" presId="urn:microsoft.com/office/officeart/2009/3/layout/RandomtoResultProcess"/>
    <dgm:cxn modelId="{2C25831F-737F-F345-81BC-3DAE3F02E609}" srcId="{910CDF3B-5061-C644-81F4-098F37BD4165}" destId="{70CD1642-2D36-E745-A858-F5923AF2A0FD}" srcOrd="0" destOrd="0" parTransId="{B2E50D0C-5BE8-6F43-94E6-021538438BF7}" sibTransId="{FE73A1DB-AE04-2443-99AE-E921025CA57E}"/>
    <dgm:cxn modelId="{ECAD9847-D756-FB40-9132-315EA09AF1E3}" type="presOf" srcId="{70CD1642-2D36-E745-A858-F5923AF2A0FD}" destId="{AB61B622-E8F9-DB49-A3A8-720ACA60F48D}" srcOrd="0" destOrd="0" presId="urn:microsoft.com/office/officeart/2009/3/layout/RandomtoResultProcess"/>
    <dgm:cxn modelId="{30A0D271-9A08-E34A-9EC7-CDA1CC1C203B}" srcId="{C353DA38-207E-5D42-A6DE-D1BDCA3E34A4}" destId="{504DFD5F-226B-244B-ACE8-C8678A92252E}" srcOrd="0" destOrd="0" parTransId="{98342C70-DF1E-8646-917B-396F6123700C}" sibTransId="{6CA45E8F-A343-9F40-820B-24412D165382}"/>
    <dgm:cxn modelId="{0403919E-2B16-7A4D-80EC-8E403834BCCD}" type="presOf" srcId="{910CDF3B-5061-C644-81F4-098F37BD4165}" destId="{74F916C3-2E8F-CB49-9F3B-AA9FFDDD9383}" srcOrd="0" destOrd="0" presId="urn:microsoft.com/office/officeart/2009/3/layout/RandomtoResultProcess"/>
    <dgm:cxn modelId="{CC8C24A3-79C1-2244-AFA1-4E603D5FA0CF}" type="presOf" srcId="{F671EB5F-8CE9-0045-AB5E-D5721D6BC76A}" destId="{C5EADD1D-6F7A-5346-B5D5-BBE5625D4C0C}" srcOrd="0" destOrd="0" presId="urn:microsoft.com/office/officeart/2009/3/layout/RandomtoResultProcess"/>
    <dgm:cxn modelId="{AC9352B7-958D-B34C-8BA4-9E1721AD2B6A}" srcId="{910CDF3B-5061-C644-81F4-098F37BD4165}" destId="{C353DA38-207E-5D42-A6DE-D1BDCA3E34A4}" srcOrd="1" destOrd="0" parTransId="{6C9C7888-7BF4-5545-BACE-27E18FC9B777}" sibTransId="{5B495EA9-73EB-D64F-8FBF-DE55846F1614}"/>
    <dgm:cxn modelId="{919ADAF8-F24F-DD42-A4B6-E070744A8097}" srcId="{70CD1642-2D36-E745-A858-F5923AF2A0FD}" destId="{F671EB5F-8CE9-0045-AB5E-D5721D6BC76A}" srcOrd="0" destOrd="0" parTransId="{E57747A6-09E5-A140-8C0E-1C7F9A9E71AB}" sibTransId="{8DDA8360-975B-F14C-B117-1103A68BDC86}"/>
    <dgm:cxn modelId="{4243ACF9-5704-0349-8C29-550C20B9E4AE}" type="presOf" srcId="{C353DA38-207E-5D42-A6DE-D1BDCA3E34A4}" destId="{00646B8A-029E-1340-8BD3-E4364A97926C}" srcOrd="0" destOrd="0" presId="urn:microsoft.com/office/officeart/2009/3/layout/RandomtoResultProcess"/>
    <dgm:cxn modelId="{EDA80731-7722-1541-B214-C5E7DC422CDB}" type="presParOf" srcId="{74F916C3-2E8F-CB49-9F3B-AA9FFDDD9383}" destId="{A3382AD5-A611-9D41-8341-727D50EEBCE2}" srcOrd="0" destOrd="0" presId="urn:microsoft.com/office/officeart/2009/3/layout/RandomtoResultProcess"/>
    <dgm:cxn modelId="{DCF619C5-AA99-3B4B-B889-1AC5CE48F2D0}" type="presParOf" srcId="{A3382AD5-A611-9D41-8341-727D50EEBCE2}" destId="{AB61B622-E8F9-DB49-A3A8-720ACA60F48D}" srcOrd="0" destOrd="0" presId="urn:microsoft.com/office/officeart/2009/3/layout/RandomtoResultProcess"/>
    <dgm:cxn modelId="{ED52D405-7161-E74D-820C-770483B008CA}" type="presParOf" srcId="{A3382AD5-A611-9D41-8341-727D50EEBCE2}" destId="{C5EADD1D-6F7A-5346-B5D5-BBE5625D4C0C}" srcOrd="1" destOrd="0" presId="urn:microsoft.com/office/officeart/2009/3/layout/RandomtoResultProcess"/>
    <dgm:cxn modelId="{4508434F-330C-654F-AEBC-9E34B6BF74AF}" type="presParOf" srcId="{A3382AD5-A611-9D41-8341-727D50EEBCE2}" destId="{84CAF119-7AF0-C645-B9DF-DA8C27A770E8}" srcOrd="2" destOrd="0" presId="urn:microsoft.com/office/officeart/2009/3/layout/RandomtoResultProcess"/>
    <dgm:cxn modelId="{BB2F206D-4B7F-5F45-9189-3CF0182C4858}" type="presParOf" srcId="{A3382AD5-A611-9D41-8341-727D50EEBCE2}" destId="{8C7C86A4-536B-8548-AC0D-824E01444E6D}" srcOrd="3" destOrd="0" presId="urn:microsoft.com/office/officeart/2009/3/layout/RandomtoResultProcess"/>
    <dgm:cxn modelId="{588FE4D8-37F5-414E-882D-4A8658C774A4}" type="presParOf" srcId="{A3382AD5-A611-9D41-8341-727D50EEBCE2}" destId="{AE686C98-74B5-BE42-8CC5-8BDCF645667D}" srcOrd="4" destOrd="0" presId="urn:microsoft.com/office/officeart/2009/3/layout/RandomtoResultProcess"/>
    <dgm:cxn modelId="{EEB357F0-B0D7-3E42-BE84-4A82B7D58746}" type="presParOf" srcId="{A3382AD5-A611-9D41-8341-727D50EEBCE2}" destId="{591C25D9-D584-D046-8467-77EDE9E0DA62}" srcOrd="5" destOrd="0" presId="urn:microsoft.com/office/officeart/2009/3/layout/RandomtoResultProcess"/>
    <dgm:cxn modelId="{9A7FB0AB-B6C2-0E45-B21C-205528E2A5F2}" type="presParOf" srcId="{A3382AD5-A611-9D41-8341-727D50EEBCE2}" destId="{1D2AFF3A-10AC-264D-8CE6-9796DB586BB5}" srcOrd="6" destOrd="0" presId="urn:microsoft.com/office/officeart/2009/3/layout/RandomtoResultProcess"/>
    <dgm:cxn modelId="{E52A5B49-8380-5842-89B5-E3A8966E1178}" type="presParOf" srcId="{A3382AD5-A611-9D41-8341-727D50EEBCE2}" destId="{C1C1ECDB-0953-9247-906F-3E69ABC54440}" srcOrd="7" destOrd="0" presId="urn:microsoft.com/office/officeart/2009/3/layout/RandomtoResultProcess"/>
    <dgm:cxn modelId="{D234EC2E-7DCF-1B41-A95D-64B039026D44}" type="presParOf" srcId="{A3382AD5-A611-9D41-8341-727D50EEBCE2}" destId="{CA9529D7-BBE5-494E-8EAA-A9437D01C1D4}" srcOrd="8" destOrd="0" presId="urn:microsoft.com/office/officeart/2009/3/layout/RandomtoResultProcess"/>
    <dgm:cxn modelId="{0A2DEC4F-3ACD-9C42-A1B3-6C544924BB3B}" type="presParOf" srcId="{A3382AD5-A611-9D41-8341-727D50EEBCE2}" destId="{FB06A5F2-5F30-BF4B-BF33-F566B26D1F8C}" srcOrd="9" destOrd="0" presId="urn:microsoft.com/office/officeart/2009/3/layout/RandomtoResultProcess"/>
    <dgm:cxn modelId="{B9C39EE9-C227-BD47-A21F-9EB3C613B734}" type="presParOf" srcId="{A3382AD5-A611-9D41-8341-727D50EEBCE2}" destId="{DBF19FF5-2960-914F-BC5B-A789A0DA90C2}" srcOrd="10" destOrd="0" presId="urn:microsoft.com/office/officeart/2009/3/layout/RandomtoResultProcess"/>
    <dgm:cxn modelId="{2042AA7A-737B-CA44-856D-7B1521FD8AAB}" type="presParOf" srcId="{A3382AD5-A611-9D41-8341-727D50EEBCE2}" destId="{9FD8D814-6480-FC4A-89BA-2DD8070BC3F2}" srcOrd="11" destOrd="0" presId="urn:microsoft.com/office/officeart/2009/3/layout/RandomtoResultProcess"/>
    <dgm:cxn modelId="{4985FA46-4102-8841-B2ED-EE76548D2026}" type="presParOf" srcId="{A3382AD5-A611-9D41-8341-727D50EEBCE2}" destId="{11F3C498-F21A-544E-98BE-A9F066FA6EE2}" srcOrd="12" destOrd="0" presId="urn:microsoft.com/office/officeart/2009/3/layout/RandomtoResultProcess"/>
    <dgm:cxn modelId="{971CC7DE-6E31-E742-BF3E-703BE70175BB}" type="presParOf" srcId="{A3382AD5-A611-9D41-8341-727D50EEBCE2}" destId="{A6325ECF-B683-B547-A0E8-E1A0359DCB82}" srcOrd="13" destOrd="0" presId="urn:microsoft.com/office/officeart/2009/3/layout/RandomtoResultProcess"/>
    <dgm:cxn modelId="{56A8C594-00FE-9149-9D01-0FED8A8FD4E5}" type="presParOf" srcId="{A3382AD5-A611-9D41-8341-727D50EEBCE2}" destId="{399A702E-4C02-4147-A249-D695F830BBC4}" srcOrd="14" destOrd="0" presId="urn:microsoft.com/office/officeart/2009/3/layout/RandomtoResultProcess"/>
    <dgm:cxn modelId="{B0428827-5850-5B40-85E5-320C6D191D92}" type="presParOf" srcId="{A3382AD5-A611-9D41-8341-727D50EEBCE2}" destId="{10F4F298-67C9-2047-8CB2-858367B5A4D1}" srcOrd="15" destOrd="0" presId="urn:microsoft.com/office/officeart/2009/3/layout/RandomtoResultProcess"/>
    <dgm:cxn modelId="{80A97C69-B60B-D24D-B370-F62595255582}" type="presParOf" srcId="{A3382AD5-A611-9D41-8341-727D50EEBCE2}" destId="{AC5C348D-3520-CD41-9FB1-288C9EA834C5}" srcOrd="16" destOrd="0" presId="urn:microsoft.com/office/officeart/2009/3/layout/RandomtoResultProcess"/>
    <dgm:cxn modelId="{4ED95B83-3660-3B4D-A451-361698A0A300}" type="presParOf" srcId="{A3382AD5-A611-9D41-8341-727D50EEBCE2}" destId="{DC440AE9-8E1E-AB44-A17D-80882E1A374A}" srcOrd="17" destOrd="0" presId="urn:microsoft.com/office/officeart/2009/3/layout/RandomtoResultProcess"/>
    <dgm:cxn modelId="{7D6870C6-950C-F546-9549-D71E021E6D19}" type="presParOf" srcId="{A3382AD5-A611-9D41-8341-727D50EEBCE2}" destId="{0A87F70B-8AD0-5845-B85A-15D2EB70984C}" srcOrd="18" destOrd="0" presId="urn:microsoft.com/office/officeart/2009/3/layout/RandomtoResultProcess"/>
    <dgm:cxn modelId="{293BAFD0-EC94-C74E-A97A-0C24DF8FB694}" type="presParOf" srcId="{A3382AD5-A611-9D41-8341-727D50EEBCE2}" destId="{8D28BA4B-AC35-714D-AA5A-D96FC385234B}" srcOrd="19" destOrd="0" presId="urn:microsoft.com/office/officeart/2009/3/layout/RandomtoResultProcess"/>
    <dgm:cxn modelId="{845EECE8-5F01-674A-A93A-A115C5F1FEDA}" type="presParOf" srcId="{74F916C3-2E8F-CB49-9F3B-AA9FFDDD9383}" destId="{477BE820-0465-9645-9A41-C1EF42A81CFC}" srcOrd="1" destOrd="0" presId="urn:microsoft.com/office/officeart/2009/3/layout/RandomtoResultProcess"/>
    <dgm:cxn modelId="{2F608366-F803-0B4D-BDAF-44E9DFBDD588}" type="presParOf" srcId="{477BE820-0465-9645-9A41-C1EF42A81CFC}" destId="{431F18FA-0113-5C42-9A75-71064FE4B01C}" srcOrd="0" destOrd="0" presId="urn:microsoft.com/office/officeart/2009/3/layout/RandomtoResultProcess"/>
    <dgm:cxn modelId="{B424667A-6584-B142-AB73-5C80550D44CE}" type="presParOf" srcId="{477BE820-0465-9645-9A41-C1EF42A81CFC}" destId="{613F6F79-FA51-9D4F-94F3-ABCD658F0591}" srcOrd="1" destOrd="0" presId="urn:microsoft.com/office/officeart/2009/3/layout/RandomtoResultProcess"/>
    <dgm:cxn modelId="{160FCFAA-0576-CC4A-A4D9-4E3212FDD71F}" type="presParOf" srcId="{74F916C3-2E8F-CB49-9F3B-AA9FFDDD9383}" destId="{91574C91-C1F4-B043-A7F3-974CCCB923BA}" srcOrd="2" destOrd="0" presId="urn:microsoft.com/office/officeart/2009/3/layout/RandomtoResultProcess"/>
    <dgm:cxn modelId="{26C67C9C-D62D-5543-8EAF-82A2CFF49B85}" type="presParOf" srcId="{74F916C3-2E8F-CB49-9F3B-AA9FFDDD9383}" destId="{092F2D5F-A344-574A-A039-1F1EFBA207EE}" srcOrd="3" destOrd="0" presId="urn:microsoft.com/office/officeart/2009/3/layout/RandomtoResultProcess"/>
    <dgm:cxn modelId="{4BC83FB5-6249-9449-A51D-C43172210F12}" type="presParOf" srcId="{092F2D5F-A344-574A-A039-1F1EFBA207EE}" destId="{F13F86E1-37A0-E54A-A703-3607248DF356}" srcOrd="0" destOrd="0" presId="urn:microsoft.com/office/officeart/2009/3/layout/RandomtoResultProcess"/>
    <dgm:cxn modelId="{C7E46FB3-3310-C940-B59A-7CE4EFB6E1FE}" type="presParOf" srcId="{092F2D5F-A344-574A-A039-1F1EFBA207EE}" destId="{FB4E50E4-67BD-FF47-8D05-CC985A7FE813}" srcOrd="1" destOrd="0" presId="urn:microsoft.com/office/officeart/2009/3/layout/RandomtoResultProcess"/>
    <dgm:cxn modelId="{DB5A6473-249F-1849-9C62-054CD9F7A8CA}" type="presParOf" srcId="{74F916C3-2E8F-CB49-9F3B-AA9FFDDD9383}" destId="{01D15D34-1C00-3046-88E4-8B3857FC87EA}" srcOrd="4" destOrd="0" presId="urn:microsoft.com/office/officeart/2009/3/layout/RandomtoResultProcess"/>
    <dgm:cxn modelId="{61830332-F5CD-9141-948F-059088654798}" type="presParOf" srcId="{01D15D34-1C00-3046-88E4-8B3857FC87EA}" destId="{00646B8A-029E-1340-8BD3-E4364A97926C}" srcOrd="0" destOrd="0" presId="urn:microsoft.com/office/officeart/2009/3/layout/RandomtoResultProcess"/>
    <dgm:cxn modelId="{7CF16740-F2C5-7241-8F01-364B54B05C2A}" type="presParOf" srcId="{01D15D34-1C00-3046-88E4-8B3857FC87EA}" destId="{002920DF-6DAB-7446-A532-9F8EA7EABE0F}" srcOrd="1" destOrd="0" presId="urn:microsoft.com/office/officeart/2009/3/layout/RandomtoResultProcess"/>
    <dgm:cxn modelId="{83FACE2E-857F-7146-A659-F4C74D319827}" type="presParOf" srcId="{01D15D34-1C00-3046-88E4-8B3857FC87EA}" destId="{3919E628-EAD6-BB49-A17D-5C68C0211C46}" srcOrd="2" destOrd="0" presId="urn:microsoft.com/office/officeart/2009/3/layout/RandomtoResultProces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B9C435-21BF-0E4F-B1FE-F019BD99092F}" type="doc">
      <dgm:prSet loTypeId="urn:microsoft.com/office/officeart/2005/8/layout/chevron1" loCatId="" qsTypeId="urn:microsoft.com/office/officeart/2005/8/quickstyle/simple1" qsCatId="simple" csTypeId="urn:microsoft.com/office/officeart/2005/8/colors/accent1_2" csCatId="accent1" phldr="1"/>
      <dgm:spPr/>
    </dgm:pt>
    <dgm:pt modelId="{058C8D62-5046-8041-B2BE-C0E64586893E}">
      <dgm:prSet phldrT="[Text]"/>
      <dgm:spPr/>
      <dgm:t>
        <a:bodyPr/>
        <a:lstStyle/>
        <a:p>
          <a:r>
            <a:rPr lang="en-US" dirty="0"/>
            <a:t>upstream</a:t>
          </a:r>
        </a:p>
      </dgm:t>
    </dgm:pt>
    <dgm:pt modelId="{258DBCB1-F413-EB40-840C-05DD98C0730B}" type="parTrans" cxnId="{CD4F0526-6A3C-CB4E-816A-4353CB4A090D}">
      <dgm:prSet/>
      <dgm:spPr/>
      <dgm:t>
        <a:bodyPr/>
        <a:lstStyle/>
        <a:p>
          <a:endParaRPr lang="en-US"/>
        </a:p>
      </dgm:t>
    </dgm:pt>
    <dgm:pt modelId="{DF50C204-47DE-2F4E-9996-C094C962A753}" type="sibTrans" cxnId="{CD4F0526-6A3C-CB4E-816A-4353CB4A090D}">
      <dgm:prSet/>
      <dgm:spPr/>
      <dgm:t>
        <a:bodyPr/>
        <a:lstStyle/>
        <a:p>
          <a:endParaRPr lang="en-US"/>
        </a:p>
      </dgm:t>
    </dgm:pt>
    <dgm:pt modelId="{3F17DA4D-12BC-994E-A5F7-F7F019D34446}">
      <dgm:prSet phldrT="[Text]"/>
      <dgm:spPr>
        <a:solidFill>
          <a:schemeClr val="accent1">
            <a:lumMod val="20000"/>
            <a:lumOff val="80000"/>
          </a:schemeClr>
        </a:solidFill>
      </dgm:spPr>
      <dgm:t>
        <a:bodyPr/>
        <a:lstStyle/>
        <a:p>
          <a:r>
            <a:rPr lang="en-US" dirty="0"/>
            <a:t>midstream</a:t>
          </a:r>
        </a:p>
      </dgm:t>
    </dgm:pt>
    <dgm:pt modelId="{109BF8C4-F0AB-2F45-BBA4-3FF75B94A367}" type="parTrans" cxnId="{3DD9FE51-CB3C-8543-816F-78D532F492A9}">
      <dgm:prSet/>
      <dgm:spPr/>
      <dgm:t>
        <a:bodyPr/>
        <a:lstStyle/>
        <a:p>
          <a:endParaRPr lang="en-US"/>
        </a:p>
      </dgm:t>
    </dgm:pt>
    <dgm:pt modelId="{F4BF5FDC-129B-BA44-B74E-5D25188F5612}" type="sibTrans" cxnId="{3DD9FE51-CB3C-8543-816F-78D532F492A9}">
      <dgm:prSet/>
      <dgm:spPr/>
      <dgm:t>
        <a:bodyPr/>
        <a:lstStyle/>
        <a:p>
          <a:endParaRPr lang="en-US"/>
        </a:p>
      </dgm:t>
    </dgm:pt>
    <dgm:pt modelId="{FB1149E3-6843-AA4F-99CE-3F69B9F3ED3F}">
      <dgm:prSet phldrT="[Text]"/>
      <dgm:spPr>
        <a:solidFill>
          <a:schemeClr val="accent1">
            <a:lumMod val="20000"/>
            <a:lumOff val="80000"/>
          </a:schemeClr>
        </a:solidFill>
      </dgm:spPr>
      <dgm:t>
        <a:bodyPr/>
        <a:lstStyle/>
        <a:p>
          <a:r>
            <a:rPr lang="en-US" dirty="0"/>
            <a:t>downstream</a:t>
          </a:r>
        </a:p>
      </dgm:t>
    </dgm:pt>
    <dgm:pt modelId="{9756FFBA-B5B3-D946-B145-1EC89DF5B1E8}" type="parTrans" cxnId="{F996BD85-A93E-AC46-BFF5-CA755EAB5444}">
      <dgm:prSet/>
      <dgm:spPr/>
      <dgm:t>
        <a:bodyPr/>
        <a:lstStyle/>
        <a:p>
          <a:endParaRPr lang="en-US"/>
        </a:p>
      </dgm:t>
    </dgm:pt>
    <dgm:pt modelId="{5270325A-2C6C-A546-B2B6-A56079E9DCBB}" type="sibTrans" cxnId="{F996BD85-A93E-AC46-BFF5-CA755EAB5444}">
      <dgm:prSet/>
      <dgm:spPr/>
      <dgm:t>
        <a:bodyPr/>
        <a:lstStyle/>
        <a:p>
          <a:endParaRPr lang="en-US"/>
        </a:p>
      </dgm:t>
    </dgm:pt>
    <dgm:pt modelId="{3391076D-C679-F045-B7D8-9D0D1FEBB405}" type="pres">
      <dgm:prSet presAssocID="{60B9C435-21BF-0E4F-B1FE-F019BD99092F}" presName="Name0" presStyleCnt="0">
        <dgm:presLayoutVars>
          <dgm:dir/>
          <dgm:animLvl val="lvl"/>
          <dgm:resizeHandles val="exact"/>
        </dgm:presLayoutVars>
      </dgm:prSet>
      <dgm:spPr/>
    </dgm:pt>
    <dgm:pt modelId="{9793CF7B-B3BF-A045-B8AE-EDFD9FB4B3BA}" type="pres">
      <dgm:prSet presAssocID="{058C8D62-5046-8041-B2BE-C0E64586893E}" presName="parTxOnly" presStyleLbl="node1" presStyleIdx="0" presStyleCnt="3">
        <dgm:presLayoutVars>
          <dgm:chMax val="0"/>
          <dgm:chPref val="0"/>
          <dgm:bulletEnabled val="1"/>
        </dgm:presLayoutVars>
      </dgm:prSet>
      <dgm:spPr/>
    </dgm:pt>
    <dgm:pt modelId="{71EE131B-B1C3-304B-890A-D2A1BB8FE9CC}" type="pres">
      <dgm:prSet presAssocID="{DF50C204-47DE-2F4E-9996-C094C962A753}" presName="parTxOnlySpace" presStyleCnt="0"/>
      <dgm:spPr/>
    </dgm:pt>
    <dgm:pt modelId="{F2058DB5-B3B0-0A49-B26F-537BEBC02915}" type="pres">
      <dgm:prSet presAssocID="{3F17DA4D-12BC-994E-A5F7-F7F019D34446}" presName="parTxOnly" presStyleLbl="node1" presStyleIdx="1" presStyleCnt="3">
        <dgm:presLayoutVars>
          <dgm:chMax val="0"/>
          <dgm:chPref val="0"/>
          <dgm:bulletEnabled val="1"/>
        </dgm:presLayoutVars>
      </dgm:prSet>
      <dgm:spPr/>
    </dgm:pt>
    <dgm:pt modelId="{C4C006CD-D1E9-DE45-89BE-F85A8612FF08}" type="pres">
      <dgm:prSet presAssocID="{F4BF5FDC-129B-BA44-B74E-5D25188F5612}" presName="parTxOnlySpace" presStyleCnt="0"/>
      <dgm:spPr/>
    </dgm:pt>
    <dgm:pt modelId="{468F188F-52C2-714F-8687-DF5B7706D0CB}" type="pres">
      <dgm:prSet presAssocID="{FB1149E3-6843-AA4F-99CE-3F69B9F3ED3F}" presName="parTxOnly" presStyleLbl="node1" presStyleIdx="2" presStyleCnt="3">
        <dgm:presLayoutVars>
          <dgm:chMax val="0"/>
          <dgm:chPref val="0"/>
          <dgm:bulletEnabled val="1"/>
        </dgm:presLayoutVars>
      </dgm:prSet>
      <dgm:spPr/>
    </dgm:pt>
  </dgm:ptLst>
  <dgm:cxnLst>
    <dgm:cxn modelId="{2187571B-C493-2A43-864D-D9F6F0B1F161}" type="presOf" srcId="{FB1149E3-6843-AA4F-99CE-3F69B9F3ED3F}" destId="{468F188F-52C2-714F-8687-DF5B7706D0CB}" srcOrd="0" destOrd="0" presId="urn:microsoft.com/office/officeart/2005/8/layout/chevron1"/>
    <dgm:cxn modelId="{CD4F0526-6A3C-CB4E-816A-4353CB4A090D}" srcId="{60B9C435-21BF-0E4F-B1FE-F019BD99092F}" destId="{058C8D62-5046-8041-B2BE-C0E64586893E}" srcOrd="0" destOrd="0" parTransId="{258DBCB1-F413-EB40-840C-05DD98C0730B}" sibTransId="{DF50C204-47DE-2F4E-9996-C094C962A753}"/>
    <dgm:cxn modelId="{3DD9FE51-CB3C-8543-816F-78D532F492A9}" srcId="{60B9C435-21BF-0E4F-B1FE-F019BD99092F}" destId="{3F17DA4D-12BC-994E-A5F7-F7F019D34446}" srcOrd="1" destOrd="0" parTransId="{109BF8C4-F0AB-2F45-BBA4-3FF75B94A367}" sibTransId="{F4BF5FDC-129B-BA44-B74E-5D25188F5612}"/>
    <dgm:cxn modelId="{F996BD85-A93E-AC46-BFF5-CA755EAB5444}" srcId="{60B9C435-21BF-0E4F-B1FE-F019BD99092F}" destId="{FB1149E3-6843-AA4F-99CE-3F69B9F3ED3F}" srcOrd="2" destOrd="0" parTransId="{9756FFBA-B5B3-D946-B145-1EC89DF5B1E8}" sibTransId="{5270325A-2C6C-A546-B2B6-A56079E9DCBB}"/>
    <dgm:cxn modelId="{B253DB9E-206A-4C4A-A444-5864D4590E0E}" type="presOf" srcId="{60B9C435-21BF-0E4F-B1FE-F019BD99092F}" destId="{3391076D-C679-F045-B7D8-9D0D1FEBB405}" srcOrd="0" destOrd="0" presId="urn:microsoft.com/office/officeart/2005/8/layout/chevron1"/>
    <dgm:cxn modelId="{72CD809F-6073-DB4D-AD81-DB7583C1E963}" type="presOf" srcId="{058C8D62-5046-8041-B2BE-C0E64586893E}" destId="{9793CF7B-B3BF-A045-B8AE-EDFD9FB4B3BA}" srcOrd="0" destOrd="0" presId="urn:microsoft.com/office/officeart/2005/8/layout/chevron1"/>
    <dgm:cxn modelId="{1097C4F4-F0E3-D542-8B7D-30D01C41B00F}" type="presOf" srcId="{3F17DA4D-12BC-994E-A5F7-F7F019D34446}" destId="{F2058DB5-B3B0-0A49-B26F-537BEBC02915}" srcOrd="0" destOrd="0" presId="urn:microsoft.com/office/officeart/2005/8/layout/chevron1"/>
    <dgm:cxn modelId="{E5E8A4C4-433E-1C4D-B115-C2A9C3A29887}" type="presParOf" srcId="{3391076D-C679-F045-B7D8-9D0D1FEBB405}" destId="{9793CF7B-B3BF-A045-B8AE-EDFD9FB4B3BA}" srcOrd="0" destOrd="0" presId="urn:microsoft.com/office/officeart/2005/8/layout/chevron1"/>
    <dgm:cxn modelId="{A42A17EC-7163-D245-92E2-94EEAAE0FF56}" type="presParOf" srcId="{3391076D-C679-F045-B7D8-9D0D1FEBB405}" destId="{71EE131B-B1C3-304B-890A-D2A1BB8FE9CC}" srcOrd="1" destOrd="0" presId="urn:microsoft.com/office/officeart/2005/8/layout/chevron1"/>
    <dgm:cxn modelId="{B78D16FE-B157-F046-9A6B-86939E868FB4}" type="presParOf" srcId="{3391076D-C679-F045-B7D8-9D0D1FEBB405}" destId="{F2058DB5-B3B0-0A49-B26F-537BEBC02915}" srcOrd="2" destOrd="0" presId="urn:microsoft.com/office/officeart/2005/8/layout/chevron1"/>
    <dgm:cxn modelId="{FB100807-960E-B741-B2A6-942E41674EF2}" type="presParOf" srcId="{3391076D-C679-F045-B7D8-9D0D1FEBB405}" destId="{C4C006CD-D1E9-DE45-89BE-F85A8612FF08}" srcOrd="3" destOrd="0" presId="urn:microsoft.com/office/officeart/2005/8/layout/chevron1"/>
    <dgm:cxn modelId="{AD1608DB-1E91-CA4B-A781-97E41DF6F305}" type="presParOf" srcId="{3391076D-C679-F045-B7D8-9D0D1FEBB405}" destId="{468F188F-52C2-714F-8687-DF5B7706D0CB}"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B9C435-21BF-0E4F-B1FE-F019BD99092F}" type="doc">
      <dgm:prSet loTypeId="urn:microsoft.com/office/officeart/2005/8/layout/chevron1" loCatId="" qsTypeId="urn:microsoft.com/office/officeart/2005/8/quickstyle/simple1" qsCatId="simple" csTypeId="urn:microsoft.com/office/officeart/2005/8/colors/accent1_2" csCatId="accent1" phldr="1"/>
      <dgm:spPr/>
    </dgm:pt>
    <dgm:pt modelId="{058C8D62-5046-8041-B2BE-C0E64586893E}">
      <dgm:prSet phldrT="[Text]"/>
      <dgm:spPr>
        <a:solidFill>
          <a:schemeClr val="accent1">
            <a:lumMod val="20000"/>
            <a:lumOff val="80000"/>
          </a:schemeClr>
        </a:solidFill>
      </dgm:spPr>
      <dgm:t>
        <a:bodyPr/>
        <a:lstStyle/>
        <a:p>
          <a:r>
            <a:rPr lang="en-US" dirty="0"/>
            <a:t>upstream</a:t>
          </a:r>
        </a:p>
      </dgm:t>
    </dgm:pt>
    <dgm:pt modelId="{258DBCB1-F413-EB40-840C-05DD98C0730B}" type="parTrans" cxnId="{CD4F0526-6A3C-CB4E-816A-4353CB4A090D}">
      <dgm:prSet/>
      <dgm:spPr/>
      <dgm:t>
        <a:bodyPr/>
        <a:lstStyle/>
        <a:p>
          <a:endParaRPr lang="en-US"/>
        </a:p>
      </dgm:t>
    </dgm:pt>
    <dgm:pt modelId="{DF50C204-47DE-2F4E-9996-C094C962A753}" type="sibTrans" cxnId="{CD4F0526-6A3C-CB4E-816A-4353CB4A090D}">
      <dgm:prSet/>
      <dgm:spPr/>
      <dgm:t>
        <a:bodyPr/>
        <a:lstStyle/>
        <a:p>
          <a:endParaRPr lang="en-US"/>
        </a:p>
      </dgm:t>
    </dgm:pt>
    <dgm:pt modelId="{3F17DA4D-12BC-994E-A5F7-F7F019D34446}">
      <dgm:prSet phldrT="[Text]"/>
      <dgm:spPr>
        <a:solidFill>
          <a:schemeClr val="accent1"/>
        </a:solidFill>
      </dgm:spPr>
      <dgm:t>
        <a:bodyPr/>
        <a:lstStyle/>
        <a:p>
          <a:r>
            <a:rPr lang="en-US" dirty="0"/>
            <a:t>midstream</a:t>
          </a:r>
        </a:p>
      </dgm:t>
    </dgm:pt>
    <dgm:pt modelId="{109BF8C4-F0AB-2F45-BBA4-3FF75B94A367}" type="parTrans" cxnId="{3DD9FE51-CB3C-8543-816F-78D532F492A9}">
      <dgm:prSet/>
      <dgm:spPr/>
      <dgm:t>
        <a:bodyPr/>
        <a:lstStyle/>
        <a:p>
          <a:endParaRPr lang="en-US"/>
        </a:p>
      </dgm:t>
    </dgm:pt>
    <dgm:pt modelId="{F4BF5FDC-129B-BA44-B74E-5D25188F5612}" type="sibTrans" cxnId="{3DD9FE51-CB3C-8543-816F-78D532F492A9}">
      <dgm:prSet/>
      <dgm:spPr/>
      <dgm:t>
        <a:bodyPr/>
        <a:lstStyle/>
        <a:p>
          <a:endParaRPr lang="en-US"/>
        </a:p>
      </dgm:t>
    </dgm:pt>
    <dgm:pt modelId="{FB1149E3-6843-AA4F-99CE-3F69B9F3ED3F}">
      <dgm:prSet phldrT="[Text]"/>
      <dgm:spPr>
        <a:solidFill>
          <a:schemeClr val="accent2">
            <a:lumMod val="20000"/>
            <a:lumOff val="80000"/>
          </a:schemeClr>
        </a:solidFill>
      </dgm:spPr>
      <dgm:t>
        <a:bodyPr/>
        <a:lstStyle/>
        <a:p>
          <a:r>
            <a:rPr lang="en-US" dirty="0"/>
            <a:t>downstream</a:t>
          </a:r>
        </a:p>
      </dgm:t>
    </dgm:pt>
    <dgm:pt modelId="{9756FFBA-B5B3-D946-B145-1EC89DF5B1E8}" type="parTrans" cxnId="{F996BD85-A93E-AC46-BFF5-CA755EAB5444}">
      <dgm:prSet/>
      <dgm:spPr/>
      <dgm:t>
        <a:bodyPr/>
        <a:lstStyle/>
        <a:p>
          <a:endParaRPr lang="en-US"/>
        </a:p>
      </dgm:t>
    </dgm:pt>
    <dgm:pt modelId="{5270325A-2C6C-A546-B2B6-A56079E9DCBB}" type="sibTrans" cxnId="{F996BD85-A93E-AC46-BFF5-CA755EAB5444}">
      <dgm:prSet/>
      <dgm:spPr/>
      <dgm:t>
        <a:bodyPr/>
        <a:lstStyle/>
        <a:p>
          <a:endParaRPr lang="en-US"/>
        </a:p>
      </dgm:t>
    </dgm:pt>
    <dgm:pt modelId="{3391076D-C679-F045-B7D8-9D0D1FEBB405}" type="pres">
      <dgm:prSet presAssocID="{60B9C435-21BF-0E4F-B1FE-F019BD99092F}" presName="Name0" presStyleCnt="0">
        <dgm:presLayoutVars>
          <dgm:dir/>
          <dgm:animLvl val="lvl"/>
          <dgm:resizeHandles val="exact"/>
        </dgm:presLayoutVars>
      </dgm:prSet>
      <dgm:spPr/>
    </dgm:pt>
    <dgm:pt modelId="{9793CF7B-B3BF-A045-B8AE-EDFD9FB4B3BA}" type="pres">
      <dgm:prSet presAssocID="{058C8D62-5046-8041-B2BE-C0E64586893E}" presName="parTxOnly" presStyleLbl="node1" presStyleIdx="0" presStyleCnt="3">
        <dgm:presLayoutVars>
          <dgm:chMax val="0"/>
          <dgm:chPref val="0"/>
          <dgm:bulletEnabled val="1"/>
        </dgm:presLayoutVars>
      </dgm:prSet>
      <dgm:spPr/>
    </dgm:pt>
    <dgm:pt modelId="{71EE131B-B1C3-304B-890A-D2A1BB8FE9CC}" type="pres">
      <dgm:prSet presAssocID="{DF50C204-47DE-2F4E-9996-C094C962A753}" presName="parTxOnlySpace" presStyleCnt="0"/>
      <dgm:spPr/>
    </dgm:pt>
    <dgm:pt modelId="{F2058DB5-B3B0-0A49-B26F-537BEBC02915}" type="pres">
      <dgm:prSet presAssocID="{3F17DA4D-12BC-994E-A5F7-F7F019D34446}" presName="parTxOnly" presStyleLbl="node1" presStyleIdx="1" presStyleCnt="3">
        <dgm:presLayoutVars>
          <dgm:chMax val="0"/>
          <dgm:chPref val="0"/>
          <dgm:bulletEnabled val="1"/>
        </dgm:presLayoutVars>
      </dgm:prSet>
      <dgm:spPr/>
    </dgm:pt>
    <dgm:pt modelId="{C4C006CD-D1E9-DE45-89BE-F85A8612FF08}" type="pres">
      <dgm:prSet presAssocID="{F4BF5FDC-129B-BA44-B74E-5D25188F5612}" presName="parTxOnlySpace" presStyleCnt="0"/>
      <dgm:spPr/>
    </dgm:pt>
    <dgm:pt modelId="{468F188F-52C2-714F-8687-DF5B7706D0CB}" type="pres">
      <dgm:prSet presAssocID="{FB1149E3-6843-AA4F-99CE-3F69B9F3ED3F}" presName="parTxOnly" presStyleLbl="node1" presStyleIdx="2" presStyleCnt="3">
        <dgm:presLayoutVars>
          <dgm:chMax val="0"/>
          <dgm:chPref val="0"/>
          <dgm:bulletEnabled val="1"/>
        </dgm:presLayoutVars>
      </dgm:prSet>
      <dgm:spPr/>
    </dgm:pt>
  </dgm:ptLst>
  <dgm:cxnLst>
    <dgm:cxn modelId="{2187571B-C493-2A43-864D-D9F6F0B1F161}" type="presOf" srcId="{FB1149E3-6843-AA4F-99CE-3F69B9F3ED3F}" destId="{468F188F-52C2-714F-8687-DF5B7706D0CB}" srcOrd="0" destOrd="0" presId="urn:microsoft.com/office/officeart/2005/8/layout/chevron1"/>
    <dgm:cxn modelId="{CD4F0526-6A3C-CB4E-816A-4353CB4A090D}" srcId="{60B9C435-21BF-0E4F-B1FE-F019BD99092F}" destId="{058C8D62-5046-8041-B2BE-C0E64586893E}" srcOrd="0" destOrd="0" parTransId="{258DBCB1-F413-EB40-840C-05DD98C0730B}" sibTransId="{DF50C204-47DE-2F4E-9996-C094C962A753}"/>
    <dgm:cxn modelId="{3DD9FE51-CB3C-8543-816F-78D532F492A9}" srcId="{60B9C435-21BF-0E4F-B1FE-F019BD99092F}" destId="{3F17DA4D-12BC-994E-A5F7-F7F019D34446}" srcOrd="1" destOrd="0" parTransId="{109BF8C4-F0AB-2F45-BBA4-3FF75B94A367}" sibTransId="{F4BF5FDC-129B-BA44-B74E-5D25188F5612}"/>
    <dgm:cxn modelId="{F996BD85-A93E-AC46-BFF5-CA755EAB5444}" srcId="{60B9C435-21BF-0E4F-B1FE-F019BD99092F}" destId="{FB1149E3-6843-AA4F-99CE-3F69B9F3ED3F}" srcOrd="2" destOrd="0" parTransId="{9756FFBA-B5B3-D946-B145-1EC89DF5B1E8}" sibTransId="{5270325A-2C6C-A546-B2B6-A56079E9DCBB}"/>
    <dgm:cxn modelId="{B253DB9E-206A-4C4A-A444-5864D4590E0E}" type="presOf" srcId="{60B9C435-21BF-0E4F-B1FE-F019BD99092F}" destId="{3391076D-C679-F045-B7D8-9D0D1FEBB405}" srcOrd="0" destOrd="0" presId="urn:microsoft.com/office/officeart/2005/8/layout/chevron1"/>
    <dgm:cxn modelId="{72CD809F-6073-DB4D-AD81-DB7583C1E963}" type="presOf" srcId="{058C8D62-5046-8041-B2BE-C0E64586893E}" destId="{9793CF7B-B3BF-A045-B8AE-EDFD9FB4B3BA}" srcOrd="0" destOrd="0" presId="urn:microsoft.com/office/officeart/2005/8/layout/chevron1"/>
    <dgm:cxn modelId="{1097C4F4-F0E3-D542-8B7D-30D01C41B00F}" type="presOf" srcId="{3F17DA4D-12BC-994E-A5F7-F7F019D34446}" destId="{F2058DB5-B3B0-0A49-B26F-537BEBC02915}" srcOrd="0" destOrd="0" presId="urn:microsoft.com/office/officeart/2005/8/layout/chevron1"/>
    <dgm:cxn modelId="{E5E8A4C4-433E-1C4D-B115-C2A9C3A29887}" type="presParOf" srcId="{3391076D-C679-F045-B7D8-9D0D1FEBB405}" destId="{9793CF7B-B3BF-A045-B8AE-EDFD9FB4B3BA}" srcOrd="0" destOrd="0" presId="urn:microsoft.com/office/officeart/2005/8/layout/chevron1"/>
    <dgm:cxn modelId="{A42A17EC-7163-D245-92E2-94EEAAE0FF56}" type="presParOf" srcId="{3391076D-C679-F045-B7D8-9D0D1FEBB405}" destId="{71EE131B-B1C3-304B-890A-D2A1BB8FE9CC}" srcOrd="1" destOrd="0" presId="urn:microsoft.com/office/officeart/2005/8/layout/chevron1"/>
    <dgm:cxn modelId="{B78D16FE-B157-F046-9A6B-86939E868FB4}" type="presParOf" srcId="{3391076D-C679-F045-B7D8-9D0D1FEBB405}" destId="{F2058DB5-B3B0-0A49-B26F-537BEBC02915}" srcOrd="2" destOrd="0" presId="urn:microsoft.com/office/officeart/2005/8/layout/chevron1"/>
    <dgm:cxn modelId="{FB100807-960E-B741-B2A6-942E41674EF2}" type="presParOf" srcId="{3391076D-C679-F045-B7D8-9D0D1FEBB405}" destId="{C4C006CD-D1E9-DE45-89BE-F85A8612FF08}" srcOrd="3" destOrd="0" presId="urn:microsoft.com/office/officeart/2005/8/layout/chevron1"/>
    <dgm:cxn modelId="{AD1608DB-1E91-CA4B-A781-97E41DF6F305}" type="presParOf" srcId="{3391076D-C679-F045-B7D8-9D0D1FEBB405}" destId="{468F188F-52C2-714F-8687-DF5B7706D0C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B9C435-21BF-0E4F-B1FE-F019BD99092F}" type="doc">
      <dgm:prSet loTypeId="urn:microsoft.com/office/officeart/2005/8/layout/chevron1" loCatId="" qsTypeId="urn:microsoft.com/office/officeart/2005/8/quickstyle/simple1" qsCatId="simple" csTypeId="urn:microsoft.com/office/officeart/2005/8/colors/accent1_2" csCatId="accent1" phldr="1"/>
      <dgm:spPr/>
    </dgm:pt>
    <dgm:pt modelId="{058C8D62-5046-8041-B2BE-C0E64586893E}">
      <dgm:prSet phldrT="[Text]"/>
      <dgm:spPr>
        <a:solidFill>
          <a:schemeClr val="accent1">
            <a:lumMod val="20000"/>
            <a:lumOff val="80000"/>
          </a:schemeClr>
        </a:solidFill>
      </dgm:spPr>
      <dgm:t>
        <a:bodyPr/>
        <a:lstStyle/>
        <a:p>
          <a:r>
            <a:rPr lang="en-US" dirty="0"/>
            <a:t>upstream</a:t>
          </a:r>
        </a:p>
      </dgm:t>
    </dgm:pt>
    <dgm:pt modelId="{258DBCB1-F413-EB40-840C-05DD98C0730B}" type="parTrans" cxnId="{CD4F0526-6A3C-CB4E-816A-4353CB4A090D}">
      <dgm:prSet/>
      <dgm:spPr/>
      <dgm:t>
        <a:bodyPr/>
        <a:lstStyle/>
        <a:p>
          <a:endParaRPr lang="en-US"/>
        </a:p>
      </dgm:t>
    </dgm:pt>
    <dgm:pt modelId="{DF50C204-47DE-2F4E-9996-C094C962A753}" type="sibTrans" cxnId="{CD4F0526-6A3C-CB4E-816A-4353CB4A090D}">
      <dgm:prSet/>
      <dgm:spPr/>
      <dgm:t>
        <a:bodyPr/>
        <a:lstStyle/>
        <a:p>
          <a:endParaRPr lang="en-US"/>
        </a:p>
      </dgm:t>
    </dgm:pt>
    <dgm:pt modelId="{3F17DA4D-12BC-994E-A5F7-F7F019D34446}">
      <dgm:prSet phldrT="[Text]"/>
      <dgm:spPr>
        <a:solidFill>
          <a:schemeClr val="accent1">
            <a:lumMod val="20000"/>
            <a:lumOff val="80000"/>
          </a:schemeClr>
        </a:solidFill>
      </dgm:spPr>
      <dgm:t>
        <a:bodyPr/>
        <a:lstStyle/>
        <a:p>
          <a:r>
            <a:rPr lang="en-US" dirty="0"/>
            <a:t>midstream</a:t>
          </a:r>
        </a:p>
      </dgm:t>
    </dgm:pt>
    <dgm:pt modelId="{109BF8C4-F0AB-2F45-BBA4-3FF75B94A367}" type="parTrans" cxnId="{3DD9FE51-CB3C-8543-816F-78D532F492A9}">
      <dgm:prSet/>
      <dgm:spPr/>
      <dgm:t>
        <a:bodyPr/>
        <a:lstStyle/>
        <a:p>
          <a:endParaRPr lang="en-US"/>
        </a:p>
      </dgm:t>
    </dgm:pt>
    <dgm:pt modelId="{F4BF5FDC-129B-BA44-B74E-5D25188F5612}" type="sibTrans" cxnId="{3DD9FE51-CB3C-8543-816F-78D532F492A9}">
      <dgm:prSet/>
      <dgm:spPr/>
      <dgm:t>
        <a:bodyPr/>
        <a:lstStyle/>
        <a:p>
          <a:endParaRPr lang="en-US"/>
        </a:p>
      </dgm:t>
    </dgm:pt>
    <dgm:pt modelId="{FB1149E3-6843-AA4F-99CE-3F69B9F3ED3F}">
      <dgm:prSet phldrT="[Text]"/>
      <dgm:spPr/>
      <dgm:t>
        <a:bodyPr/>
        <a:lstStyle/>
        <a:p>
          <a:r>
            <a:rPr lang="en-US" dirty="0"/>
            <a:t>downstream</a:t>
          </a:r>
        </a:p>
      </dgm:t>
    </dgm:pt>
    <dgm:pt modelId="{9756FFBA-B5B3-D946-B145-1EC89DF5B1E8}" type="parTrans" cxnId="{F996BD85-A93E-AC46-BFF5-CA755EAB5444}">
      <dgm:prSet/>
      <dgm:spPr/>
      <dgm:t>
        <a:bodyPr/>
        <a:lstStyle/>
        <a:p>
          <a:endParaRPr lang="en-US"/>
        </a:p>
      </dgm:t>
    </dgm:pt>
    <dgm:pt modelId="{5270325A-2C6C-A546-B2B6-A56079E9DCBB}" type="sibTrans" cxnId="{F996BD85-A93E-AC46-BFF5-CA755EAB5444}">
      <dgm:prSet/>
      <dgm:spPr/>
      <dgm:t>
        <a:bodyPr/>
        <a:lstStyle/>
        <a:p>
          <a:endParaRPr lang="en-US"/>
        </a:p>
      </dgm:t>
    </dgm:pt>
    <dgm:pt modelId="{3391076D-C679-F045-B7D8-9D0D1FEBB405}" type="pres">
      <dgm:prSet presAssocID="{60B9C435-21BF-0E4F-B1FE-F019BD99092F}" presName="Name0" presStyleCnt="0">
        <dgm:presLayoutVars>
          <dgm:dir/>
          <dgm:animLvl val="lvl"/>
          <dgm:resizeHandles val="exact"/>
        </dgm:presLayoutVars>
      </dgm:prSet>
      <dgm:spPr/>
    </dgm:pt>
    <dgm:pt modelId="{9793CF7B-B3BF-A045-B8AE-EDFD9FB4B3BA}" type="pres">
      <dgm:prSet presAssocID="{058C8D62-5046-8041-B2BE-C0E64586893E}" presName="parTxOnly" presStyleLbl="node1" presStyleIdx="0" presStyleCnt="3">
        <dgm:presLayoutVars>
          <dgm:chMax val="0"/>
          <dgm:chPref val="0"/>
          <dgm:bulletEnabled val="1"/>
        </dgm:presLayoutVars>
      </dgm:prSet>
      <dgm:spPr/>
    </dgm:pt>
    <dgm:pt modelId="{71EE131B-B1C3-304B-890A-D2A1BB8FE9CC}" type="pres">
      <dgm:prSet presAssocID="{DF50C204-47DE-2F4E-9996-C094C962A753}" presName="parTxOnlySpace" presStyleCnt="0"/>
      <dgm:spPr/>
    </dgm:pt>
    <dgm:pt modelId="{F2058DB5-B3B0-0A49-B26F-537BEBC02915}" type="pres">
      <dgm:prSet presAssocID="{3F17DA4D-12BC-994E-A5F7-F7F019D34446}" presName="parTxOnly" presStyleLbl="node1" presStyleIdx="1" presStyleCnt="3">
        <dgm:presLayoutVars>
          <dgm:chMax val="0"/>
          <dgm:chPref val="0"/>
          <dgm:bulletEnabled val="1"/>
        </dgm:presLayoutVars>
      </dgm:prSet>
      <dgm:spPr/>
    </dgm:pt>
    <dgm:pt modelId="{C4C006CD-D1E9-DE45-89BE-F85A8612FF08}" type="pres">
      <dgm:prSet presAssocID="{F4BF5FDC-129B-BA44-B74E-5D25188F5612}" presName="parTxOnlySpace" presStyleCnt="0"/>
      <dgm:spPr/>
    </dgm:pt>
    <dgm:pt modelId="{468F188F-52C2-714F-8687-DF5B7706D0CB}" type="pres">
      <dgm:prSet presAssocID="{FB1149E3-6843-AA4F-99CE-3F69B9F3ED3F}" presName="parTxOnly" presStyleLbl="node1" presStyleIdx="2" presStyleCnt="3">
        <dgm:presLayoutVars>
          <dgm:chMax val="0"/>
          <dgm:chPref val="0"/>
          <dgm:bulletEnabled val="1"/>
        </dgm:presLayoutVars>
      </dgm:prSet>
      <dgm:spPr/>
    </dgm:pt>
  </dgm:ptLst>
  <dgm:cxnLst>
    <dgm:cxn modelId="{2187571B-C493-2A43-864D-D9F6F0B1F161}" type="presOf" srcId="{FB1149E3-6843-AA4F-99CE-3F69B9F3ED3F}" destId="{468F188F-52C2-714F-8687-DF5B7706D0CB}" srcOrd="0" destOrd="0" presId="urn:microsoft.com/office/officeart/2005/8/layout/chevron1"/>
    <dgm:cxn modelId="{CD4F0526-6A3C-CB4E-816A-4353CB4A090D}" srcId="{60B9C435-21BF-0E4F-B1FE-F019BD99092F}" destId="{058C8D62-5046-8041-B2BE-C0E64586893E}" srcOrd="0" destOrd="0" parTransId="{258DBCB1-F413-EB40-840C-05DD98C0730B}" sibTransId="{DF50C204-47DE-2F4E-9996-C094C962A753}"/>
    <dgm:cxn modelId="{3DD9FE51-CB3C-8543-816F-78D532F492A9}" srcId="{60B9C435-21BF-0E4F-B1FE-F019BD99092F}" destId="{3F17DA4D-12BC-994E-A5F7-F7F019D34446}" srcOrd="1" destOrd="0" parTransId="{109BF8C4-F0AB-2F45-BBA4-3FF75B94A367}" sibTransId="{F4BF5FDC-129B-BA44-B74E-5D25188F5612}"/>
    <dgm:cxn modelId="{F996BD85-A93E-AC46-BFF5-CA755EAB5444}" srcId="{60B9C435-21BF-0E4F-B1FE-F019BD99092F}" destId="{FB1149E3-6843-AA4F-99CE-3F69B9F3ED3F}" srcOrd="2" destOrd="0" parTransId="{9756FFBA-B5B3-D946-B145-1EC89DF5B1E8}" sibTransId="{5270325A-2C6C-A546-B2B6-A56079E9DCBB}"/>
    <dgm:cxn modelId="{B253DB9E-206A-4C4A-A444-5864D4590E0E}" type="presOf" srcId="{60B9C435-21BF-0E4F-B1FE-F019BD99092F}" destId="{3391076D-C679-F045-B7D8-9D0D1FEBB405}" srcOrd="0" destOrd="0" presId="urn:microsoft.com/office/officeart/2005/8/layout/chevron1"/>
    <dgm:cxn modelId="{72CD809F-6073-DB4D-AD81-DB7583C1E963}" type="presOf" srcId="{058C8D62-5046-8041-B2BE-C0E64586893E}" destId="{9793CF7B-B3BF-A045-B8AE-EDFD9FB4B3BA}" srcOrd="0" destOrd="0" presId="urn:microsoft.com/office/officeart/2005/8/layout/chevron1"/>
    <dgm:cxn modelId="{1097C4F4-F0E3-D542-8B7D-30D01C41B00F}" type="presOf" srcId="{3F17DA4D-12BC-994E-A5F7-F7F019D34446}" destId="{F2058DB5-B3B0-0A49-B26F-537BEBC02915}" srcOrd="0" destOrd="0" presId="urn:microsoft.com/office/officeart/2005/8/layout/chevron1"/>
    <dgm:cxn modelId="{E5E8A4C4-433E-1C4D-B115-C2A9C3A29887}" type="presParOf" srcId="{3391076D-C679-F045-B7D8-9D0D1FEBB405}" destId="{9793CF7B-B3BF-A045-B8AE-EDFD9FB4B3BA}" srcOrd="0" destOrd="0" presId="urn:microsoft.com/office/officeart/2005/8/layout/chevron1"/>
    <dgm:cxn modelId="{A42A17EC-7163-D245-92E2-94EEAAE0FF56}" type="presParOf" srcId="{3391076D-C679-F045-B7D8-9D0D1FEBB405}" destId="{71EE131B-B1C3-304B-890A-D2A1BB8FE9CC}" srcOrd="1" destOrd="0" presId="urn:microsoft.com/office/officeart/2005/8/layout/chevron1"/>
    <dgm:cxn modelId="{B78D16FE-B157-F046-9A6B-86939E868FB4}" type="presParOf" srcId="{3391076D-C679-F045-B7D8-9D0D1FEBB405}" destId="{F2058DB5-B3B0-0A49-B26F-537BEBC02915}" srcOrd="2" destOrd="0" presId="urn:microsoft.com/office/officeart/2005/8/layout/chevron1"/>
    <dgm:cxn modelId="{FB100807-960E-B741-B2A6-942E41674EF2}" type="presParOf" srcId="{3391076D-C679-F045-B7D8-9D0D1FEBB405}" destId="{C4C006CD-D1E9-DE45-89BE-F85A8612FF08}" srcOrd="3" destOrd="0" presId="urn:microsoft.com/office/officeart/2005/8/layout/chevron1"/>
    <dgm:cxn modelId="{AD1608DB-1E91-CA4B-A781-97E41DF6F305}" type="presParOf" srcId="{3391076D-C679-F045-B7D8-9D0D1FEBB405}" destId="{468F188F-52C2-714F-8687-DF5B7706D0CB}"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AF90A-B733-7D49-9294-6D72556882FE}">
      <dsp:nvSpPr>
        <dsp:cNvPr id="0" name=""/>
        <dsp:cNvSpPr/>
      </dsp:nvSpPr>
      <dsp:spPr>
        <a:xfrm>
          <a:off x="0" y="179004"/>
          <a:ext cx="3391416"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A1920A-067A-314E-830B-AE8576EB4FE1}">
      <dsp:nvSpPr>
        <dsp:cNvPr id="0" name=""/>
        <dsp:cNvSpPr/>
      </dsp:nvSpPr>
      <dsp:spPr>
        <a:xfrm>
          <a:off x="169570" y="31404"/>
          <a:ext cx="2373991" cy="2951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1" tIns="0" rIns="89731" bIns="0" numCol="1" spcCol="1270" anchor="ctr" anchorCtr="0">
          <a:noAutofit/>
        </a:bodyPr>
        <a:lstStyle/>
        <a:p>
          <a:pPr marL="0" lvl="0" indent="0" algn="ctr" defTabSz="444500">
            <a:lnSpc>
              <a:spcPct val="90000"/>
            </a:lnSpc>
            <a:spcBef>
              <a:spcPct val="0"/>
            </a:spcBef>
            <a:spcAft>
              <a:spcPct val="35000"/>
            </a:spcAft>
            <a:buNone/>
          </a:pPr>
          <a:r>
            <a:rPr lang="en-US" sz="1000" kern="1200" dirty="0"/>
            <a:t>Austin</a:t>
          </a:r>
        </a:p>
      </dsp:txBody>
      <dsp:txXfrm>
        <a:off x="183980" y="45814"/>
        <a:ext cx="2345171" cy="266379"/>
      </dsp:txXfrm>
    </dsp:sp>
    <dsp:sp modelId="{F764A0D7-CE26-D141-8DB2-5098389E63F6}">
      <dsp:nvSpPr>
        <dsp:cNvPr id="0" name=""/>
        <dsp:cNvSpPr/>
      </dsp:nvSpPr>
      <dsp:spPr>
        <a:xfrm>
          <a:off x="0" y="632604"/>
          <a:ext cx="3391416"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2E4219-BC97-3D46-B7A7-8334EA8E195A}">
      <dsp:nvSpPr>
        <dsp:cNvPr id="0" name=""/>
        <dsp:cNvSpPr/>
      </dsp:nvSpPr>
      <dsp:spPr>
        <a:xfrm>
          <a:off x="169570" y="485004"/>
          <a:ext cx="2373991" cy="2951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1" tIns="0" rIns="89731" bIns="0" numCol="1" spcCol="1270" anchor="ctr" anchorCtr="0">
          <a:noAutofit/>
        </a:bodyPr>
        <a:lstStyle/>
        <a:p>
          <a:pPr marL="0" lvl="0" indent="0" algn="ctr" defTabSz="444500">
            <a:lnSpc>
              <a:spcPct val="90000"/>
            </a:lnSpc>
            <a:spcBef>
              <a:spcPct val="0"/>
            </a:spcBef>
            <a:spcAft>
              <a:spcPct val="35000"/>
            </a:spcAft>
            <a:buNone/>
          </a:pPr>
          <a:r>
            <a:rPr lang="en-US" sz="1000" kern="1200" dirty="0"/>
            <a:t>Braden</a:t>
          </a:r>
        </a:p>
      </dsp:txBody>
      <dsp:txXfrm>
        <a:off x="183980" y="499414"/>
        <a:ext cx="2345171" cy="266379"/>
      </dsp:txXfrm>
    </dsp:sp>
    <dsp:sp modelId="{DC4BB6C6-7339-484C-9B6F-3EC000E9BFB2}">
      <dsp:nvSpPr>
        <dsp:cNvPr id="0" name=""/>
        <dsp:cNvSpPr/>
      </dsp:nvSpPr>
      <dsp:spPr>
        <a:xfrm>
          <a:off x="0" y="1086204"/>
          <a:ext cx="3391416"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94F5C-D080-804D-9401-D5211D05C922}">
      <dsp:nvSpPr>
        <dsp:cNvPr id="0" name=""/>
        <dsp:cNvSpPr/>
      </dsp:nvSpPr>
      <dsp:spPr>
        <a:xfrm>
          <a:off x="169570" y="938604"/>
          <a:ext cx="2373991" cy="2951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1" tIns="0" rIns="89731" bIns="0" numCol="1" spcCol="1270" anchor="ctr" anchorCtr="0">
          <a:noAutofit/>
        </a:bodyPr>
        <a:lstStyle/>
        <a:p>
          <a:pPr marL="0" lvl="0" indent="0" algn="ctr" defTabSz="444500">
            <a:lnSpc>
              <a:spcPct val="90000"/>
            </a:lnSpc>
            <a:spcBef>
              <a:spcPct val="0"/>
            </a:spcBef>
            <a:spcAft>
              <a:spcPct val="35000"/>
            </a:spcAft>
            <a:buNone/>
          </a:pPr>
          <a:r>
            <a:rPr lang="en-US" sz="1000" kern="1200" dirty="0"/>
            <a:t>Doug</a:t>
          </a:r>
        </a:p>
      </dsp:txBody>
      <dsp:txXfrm>
        <a:off x="183980" y="953014"/>
        <a:ext cx="2345171" cy="266379"/>
      </dsp:txXfrm>
    </dsp:sp>
    <dsp:sp modelId="{F213F37F-7D38-3A4A-AC56-06AB4DA3AF19}">
      <dsp:nvSpPr>
        <dsp:cNvPr id="0" name=""/>
        <dsp:cNvSpPr/>
      </dsp:nvSpPr>
      <dsp:spPr>
        <a:xfrm>
          <a:off x="0" y="1539804"/>
          <a:ext cx="3391416"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445C6-1DF0-044F-8914-EAE4B915C054}">
      <dsp:nvSpPr>
        <dsp:cNvPr id="0" name=""/>
        <dsp:cNvSpPr/>
      </dsp:nvSpPr>
      <dsp:spPr>
        <a:xfrm>
          <a:off x="169570" y="1392204"/>
          <a:ext cx="2373991" cy="2951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1" tIns="0" rIns="89731" bIns="0" numCol="1" spcCol="1270" anchor="ctr" anchorCtr="0">
          <a:noAutofit/>
        </a:bodyPr>
        <a:lstStyle/>
        <a:p>
          <a:pPr marL="0" lvl="0" indent="0" algn="ctr" defTabSz="444500">
            <a:lnSpc>
              <a:spcPct val="90000"/>
            </a:lnSpc>
            <a:spcBef>
              <a:spcPct val="0"/>
            </a:spcBef>
            <a:spcAft>
              <a:spcPct val="35000"/>
            </a:spcAft>
            <a:buNone/>
          </a:pPr>
          <a:r>
            <a:rPr lang="en-US" sz="1000" kern="1200" dirty="0"/>
            <a:t>Jorge</a:t>
          </a:r>
        </a:p>
      </dsp:txBody>
      <dsp:txXfrm>
        <a:off x="183980" y="1406614"/>
        <a:ext cx="2345171" cy="266379"/>
      </dsp:txXfrm>
    </dsp:sp>
    <dsp:sp modelId="{9B3393C5-5BEB-114E-8B5E-F43E6FC32566}">
      <dsp:nvSpPr>
        <dsp:cNvPr id="0" name=""/>
        <dsp:cNvSpPr/>
      </dsp:nvSpPr>
      <dsp:spPr>
        <a:xfrm>
          <a:off x="0" y="1993404"/>
          <a:ext cx="3391416"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8A8C5D-9C00-3C40-ADEF-EF143B535962}">
      <dsp:nvSpPr>
        <dsp:cNvPr id="0" name=""/>
        <dsp:cNvSpPr/>
      </dsp:nvSpPr>
      <dsp:spPr>
        <a:xfrm>
          <a:off x="169570" y="1845804"/>
          <a:ext cx="2373991" cy="2951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1" tIns="0" rIns="89731" bIns="0" numCol="1" spcCol="1270" anchor="ctr" anchorCtr="0">
          <a:noAutofit/>
        </a:bodyPr>
        <a:lstStyle/>
        <a:p>
          <a:pPr marL="0" lvl="0" indent="0" algn="ctr" defTabSz="444500">
            <a:lnSpc>
              <a:spcPct val="90000"/>
            </a:lnSpc>
            <a:spcBef>
              <a:spcPct val="0"/>
            </a:spcBef>
            <a:spcAft>
              <a:spcPct val="35000"/>
            </a:spcAft>
            <a:buNone/>
          </a:pPr>
          <a:r>
            <a:rPr lang="en-US" sz="1000" kern="1200" dirty="0"/>
            <a:t>Juan</a:t>
          </a:r>
        </a:p>
      </dsp:txBody>
      <dsp:txXfrm>
        <a:off x="183980" y="1860214"/>
        <a:ext cx="2345171" cy="266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3CF7B-B3BF-A045-B8AE-EDFD9FB4B3BA}">
      <dsp:nvSpPr>
        <dsp:cNvPr id="0" name=""/>
        <dsp:cNvSpPr/>
      </dsp:nvSpPr>
      <dsp:spPr>
        <a:xfrm>
          <a:off x="1885" y="44731"/>
          <a:ext cx="2296621" cy="9186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upstream</a:t>
          </a:r>
        </a:p>
      </dsp:txBody>
      <dsp:txXfrm>
        <a:off x="461209" y="44731"/>
        <a:ext cx="1377973" cy="918648"/>
      </dsp:txXfrm>
    </dsp:sp>
    <dsp:sp modelId="{F2058DB5-B3B0-0A49-B26F-537BEBC02915}">
      <dsp:nvSpPr>
        <dsp:cNvPr id="0" name=""/>
        <dsp:cNvSpPr/>
      </dsp:nvSpPr>
      <dsp:spPr>
        <a:xfrm>
          <a:off x="2068844" y="44731"/>
          <a:ext cx="2296621" cy="91864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midstream</a:t>
          </a:r>
        </a:p>
      </dsp:txBody>
      <dsp:txXfrm>
        <a:off x="2528168" y="44731"/>
        <a:ext cx="1377973" cy="918648"/>
      </dsp:txXfrm>
    </dsp:sp>
    <dsp:sp modelId="{468F188F-52C2-714F-8687-DF5B7706D0CB}">
      <dsp:nvSpPr>
        <dsp:cNvPr id="0" name=""/>
        <dsp:cNvSpPr/>
      </dsp:nvSpPr>
      <dsp:spPr>
        <a:xfrm>
          <a:off x="4137688" y="89463"/>
          <a:ext cx="2296621" cy="91864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downstream</a:t>
          </a:r>
        </a:p>
      </dsp:txBody>
      <dsp:txXfrm>
        <a:off x="4597012" y="89463"/>
        <a:ext cx="1377973" cy="918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1B622-E8F9-DB49-A3A8-720ACA60F48D}">
      <dsp:nvSpPr>
        <dsp:cNvPr id="0" name=""/>
        <dsp:cNvSpPr/>
      </dsp:nvSpPr>
      <dsp:spPr>
        <a:xfrm>
          <a:off x="2724111" y="618364"/>
          <a:ext cx="1735207" cy="571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Dataset</a:t>
          </a:r>
        </a:p>
      </dsp:txBody>
      <dsp:txXfrm>
        <a:off x="2724111" y="618364"/>
        <a:ext cx="1735207" cy="571829"/>
      </dsp:txXfrm>
    </dsp:sp>
    <dsp:sp modelId="{C5EADD1D-6F7A-5346-B5D5-BBE5625D4C0C}">
      <dsp:nvSpPr>
        <dsp:cNvPr id="0" name=""/>
        <dsp:cNvSpPr/>
      </dsp:nvSpPr>
      <dsp:spPr>
        <a:xfrm>
          <a:off x="2724111" y="1824156"/>
          <a:ext cx="1735207" cy="1071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Feature analysis</a:t>
          </a:r>
        </a:p>
      </dsp:txBody>
      <dsp:txXfrm>
        <a:off x="2724111" y="1824156"/>
        <a:ext cx="1735207" cy="1071330"/>
      </dsp:txXfrm>
    </dsp:sp>
    <dsp:sp modelId="{84CAF119-7AF0-C645-B9DF-DA8C27A770E8}">
      <dsp:nvSpPr>
        <dsp:cNvPr id="0" name=""/>
        <dsp:cNvSpPr/>
      </dsp:nvSpPr>
      <dsp:spPr>
        <a:xfrm>
          <a:off x="2722139" y="444449"/>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7C86A4-536B-8548-AC0D-824E01444E6D}">
      <dsp:nvSpPr>
        <dsp:cNvPr id="0" name=""/>
        <dsp:cNvSpPr/>
      </dsp:nvSpPr>
      <dsp:spPr>
        <a:xfrm>
          <a:off x="2818759" y="251210"/>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686C98-74B5-BE42-8CC5-8BDCF645667D}">
      <dsp:nvSpPr>
        <dsp:cNvPr id="0" name=""/>
        <dsp:cNvSpPr/>
      </dsp:nvSpPr>
      <dsp:spPr>
        <a:xfrm>
          <a:off x="3050646" y="289858"/>
          <a:ext cx="216900" cy="2169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1C25D9-D584-D046-8467-77EDE9E0DA62}">
      <dsp:nvSpPr>
        <dsp:cNvPr id="0" name=""/>
        <dsp:cNvSpPr/>
      </dsp:nvSpPr>
      <dsp:spPr>
        <a:xfrm>
          <a:off x="3243885" y="77295"/>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2AFF3A-10AC-264D-8CE6-9796DB586BB5}">
      <dsp:nvSpPr>
        <dsp:cNvPr id="0" name=""/>
        <dsp:cNvSpPr/>
      </dsp:nvSpPr>
      <dsp:spPr>
        <a:xfrm>
          <a:off x="3495095" y="0"/>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C1ECDB-0953-9247-906F-3E69ABC54440}">
      <dsp:nvSpPr>
        <dsp:cNvPr id="0" name=""/>
        <dsp:cNvSpPr/>
      </dsp:nvSpPr>
      <dsp:spPr>
        <a:xfrm>
          <a:off x="3804278" y="135267"/>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9529D7-BBE5-494E-8EAA-A9437D01C1D4}">
      <dsp:nvSpPr>
        <dsp:cNvPr id="0" name=""/>
        <dsp:cNvSpPr/>
      </dsp:nvSpPr>
      <dsp:spPr>
        <a:xfrm>
          <a:off x="3997517" y="231886"/>
          <a:ext cx="216900" cy="2169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06A5F2-5F30-BF4B-BF33-F566B26D1F8C}">
      <dsp:nvSpPr>
        <dsp:cNvPr id="0" name=""/>
        <dsp:cNvSpPr/>
      </dsp:nvSpPr>
      <dsp:spPr>
        <a:xfrm>
          <a:off x="4268051" y="444449"/>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F19FF5-2960-914F-BC5B-A789A0DA90C2}">
      <dsp:nvSpPr>
        <dsp:cNvPr id="0" name=""/>
        <dsp:cNvSpPr/>
      </dsp:nvSpPr>
      <dsp:spPr>
        <a:xfrm>
          <a:off x="4383995" y="657012"/>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D8D814-6480-FC4A-89BA-2DD8070BC3F2}">
      <dsp:nvSpPr>
        <dsp:cNvPr id="0" name=""/>
        <dsp:cNvSpPr/>
      </dsp:nvSpPr>
      <dsp:spPr>
        <a:xfrm>
          <a:off x="3379152" y="251210"/>
          <a:ext cx="354928" cy="3549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F3C498-F21A-544E-98BE-A9F066FA6EE2}">
      <dsp:nvSpPr>
        <dsp:cNvPr id="0" name=""/>
        <dsp:cNvSpPr/>
      </dsp:nvSpPr>
      <dsp:spPr>
        <a:xfrm>
          <a:off x="2625520" y="985518"/>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25ECF-B683-B547-A0E8-E1A0359DCB82}">
      <dsp:nvSpPr>
        <dsp:cNvPr id="0" name=""/>
        <dsp:cNvSpPr/>
      </dsp:nvSpPr>
      <dsp:spPr>
        <a:xfrm>
          <a:off x="2741463" y="1159434"/>
          <a:ext cx="216900" cy="2169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9A702E-4C02-4147-A249-D695F830BBC4}">
      <dsp:nvSpPr>
        <dsp:cNvPr id="0" name=""/>
        <dsp:cNvSpPr/>
      </dsp:nvSpPr>
      <dsp:spPr>
        <a:xfrm>
          <a:off x="3031322" y="1314025"/>
          <a:ext cx="315492" cy="3154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F4F298-67C9-2047-8CB2-858367B5A4D1}">
      <dsp:nvSpPr>
        <dsp:cNvPr id="0" name=""/>
        <dsp:cNvSpPr/>
      </dsp:nvSpPr>
      <dsp:spPr>
        <a:xfrm>
          <a:off x="3437124" y="1565235"/>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C348D-3520-CD41-9FB1-288C9EA834C5}">
      <dsp:nvSpPr>
        <dsp:cNvPr id="0" name=""/>
        <dsp:cNvSpPr/>
      </dsp:nvSpPr>
      <dsp:spPr>
        <a:xfrm>
          <a:off x="3514419" y="1314025"/>
          <a:ext cx="216900" cy="2169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440AE9-8E1E-AB44-A17D-80882E1A374A}">
      <dsp:nvSpPr>
        <dsp:cNvPr id="0" name=""/>
        <dsp:cNvSpPr/>
      </dsp:nvSpPr>
      <dsp:spPr>
        <a:xfrm>
          <a:off x="3707658" y="1584559"/>
          <a:ext cx="138027" cy="138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87F70B-8AD0-5845-B85A-15D2EB70984C}">
      <dsp:nvSpPr>
        <dsp:cNvPr id="0" name=""/>
        <dsp:cNvSpPr/>
      </dsp:nvSpPr>
      <dsp:spPr>
        <a:xfrm>
          <a:off x="3881573" y="1275377"/>
          <a:ext cx="315492" cy="3154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28BA4B-AC35-714D-AA5A-D96FC385234B}">
      <dsp:nvSpPr>
        <dsp:cNvPr id="0" name=""/>
        <dsp:cNvSpPr/>
      </dsp:nvSpPr>
      <dsp:spPr>
        <a:xfrm>
          <a:off x="4306699" y="1198081"/>
          <a:ext cx="216900" cy="2169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F18FA-0113-5C42-9A75-71064FE4B01C}">
      <dsp:nvSpPr>
        <dsp:cNvPr id="0" name=""/>
        <dsp:cNvSpPr/>
      </dsp:nvSpPr>
      <dsp:spPr>
        <a:xfrm>
          <a:off x="4523600" y="289537"/>
          <a:ext cx="637007" cy="1216116"/>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3F86E1-37A0-E54A-A703-3607248DF356}">
      <dsp:nvSpPr>
        <dsp:cNvPr id="0" name=""/>
        <dsp:cNvSpPr/>
      </dsp:nvSpPr>
      <dsp:spPr>
        <a:xfrm>
          <a:off x="7884782" y="372488"/>
          <a:ext cx="637007" cy="1216116"/>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646B8A-029E-1340-8BD3-E4364A97926C}">
      <dsp:nvSpPr>
        <dsp:cNvPr id="0" name=""/>
        <dsp:cNvSpPr/>
      </dsp:nvSpPr>
      <dsp:spPr>
        <a:xfrm>
          <a:off x="8567909" y="174984"/>
          <a:ext cx="1476698" cy="147669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 %</a:t>
          </a:r>
        </a:p>
      </dsp:txBody>
      <dsp:txXfrm>
        <a:off x="8784166" y="391241"/>
        <a:ext cx="1044184" cy="1044184"/>
      </dsp:txXfrm>
    </dsp:sp>
    <dsp:sp modelId="{002920DF-6DAB-7446-A532-9F8EA7EABE0F}">
      <dsp:nvSpPr>
        <dsp:cNvPr id="0" name=""/>
        <dsp:cNvSpPr/>
      </dsp:nvSpPr>
      <dsp:spPr>
        <a:xfrm>
          <a:off x="8307315" y="1788770"/>
          <a:ext cx="1737292" cy="1071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Results</a:t>
          </a:r>
        </a:p>
      </dsp:txBody>
      <dsp:txXfrm>
        <a:off x="8307315" y="1788770"/>
        <a:ext cx="1737292" cy="10713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3CF7B-B3BF-A045-B8AE-EDFD9FB4B3BA}">
      <dsp:nvSpPr>
        <dsp:cNvPr id="0" name=""/>
        <dsp:cNvSpPr/>
      </dsp:nvSpPr>
      <dsp:spPr>
        <a:xfrm>
          <a:off x="1785" y="0"/>
          <a:ext cx="2175867" cy="5918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upstream</a:t>
          </a:r>
        </a:p>
      </dsp:txBody>
      <dsp:txXfrm>
        <a:off x="297705" y="0"/>
        <a:ext cx="1584027" cy="591840"/>
      </dsp:txXfrm>
    </dsp:sp>
    <dsp:sp modelId="{F2058DB5-B3B0-0A49-B26F-537BEBC02915}">
      <dsp:nvSpPr>
        <dsp:cNvPr id="0" name=""/>
        <dsp:cNvSpPr/>
      </dsp:nvSpPr>
      <dsp:spPr>
        <a:xfrm>
          <a:off x="1960066" y="0"/>
          <a:ext cx="2175867" cy="59184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midstream</a:t>
          </a:r>
        </a:p>
      </dsp:txBody>
      <dsp:txXfrm>
        <a:off x="2255986" y="0"/>
        <a:ext cx="1584027" cy="591840"/>
      </dsp:txXfrm>
    </dsp:sp>
    <dsp:sp modelId="{468F188F-52C2-714F-8687-DF5B7706D0CB}">
      <dsp:nvSpPr>
        <dsp:cNvPr id="0" name=""/>
        <dsp:cNvSpPr/>
      </dsp:nvSpPr>
      <dsp:spPr>
        <a:xfrm>
          <a:off x="3918346" y="0"/>
          <a:ext cx="2175867" cy="59184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downstream</a:t>
          </a:r>
        </a:p>
      </dsp:txBody>
      <dsp:txXfrm>
        <a:off x="4214266" y="0"/>
        <a:ext cx="1584027" cy="591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3CF7B-B3BF-A045-B8AE-EDFD9FB4B3BA}">
      <dsp:nvSpPr>
        <dsp:cNvPr id="0" name=""/>
        <dsp:cNvSpPr/>
      </dsp:nvSpPr>
      <dsp:spPr>
        <a:xfrm>
          <a:off x="1785" y="0"/>
          <a:ext cx="2175867" cy="59184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upstream</a:t>
          </a:r>
        </a:p>
      </dsp:txBody>
      <dsp:txXfrm>
        <a:off x="297705" y="0"/>
        <a:ext cx="1584027" cy="591840"/>
      </dsp:txXfrm>
    </dsp:sp>
    <dsp:sp modelId="{F2058DB5-B3B0-0A49-B26F-537BEBC02915}">
      <dsp:nvSpPr>
        <dsp:cNvPr id="0" name=""/>
        <dsp:cNvSpPr/>
      </dsp:nvSpPr>
      <dsp:spPr>
        <a:xfrm>
          <a:off x="1960066" y="0"/>
          <a:ext cx="2175867" cy="59184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midstream</a:t>
          </a:r>
        </a:p>
      </dsp:txBody>
      <dsp:txXfrm>
        <a:off x="2255986" y="0"/>
        <a:ext cx="1584027" cy="591840"/>
      </dsp:txXfrm>
    </dsp:sp>
    <dsp:sp modelId="{468F188F-52C2-714F-8687-DF5B7706D0CB}">
      <dsp:nvSpPr>
        <dsp:cNvPr id="0" name=""/>
        <dsp:cNvSpPr/>
      </dsp:nvSpPr>
      <dsp:spPr>
        <a:xfrm>
          <a:off x="3918346" y="0"/>
          <a:ext cx="2175867" cy="591840"/>
        </a:xfrm>
        <a:prstGeom prst="chevron">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downstream</a:t>
          </a:r>
        </a:p>
      </dsp:txBody>
      <dsp:txXfrm>
        <a:off x="4214266" y="0"/>
        <a:ext cx="1584027" cy="591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3CF7B-B3BF-A045-B8AE-EDFD9FB4B3BA}">
      <dsp:nvSpPr>
        <dsp:cNvPr id="0" name=""/>
        <dsp:cNvSpPr/>
      </dsp:nvSpPr>
      <dsp:spPr>
        <a:xfrm>
          <a:off x="1785" y="0"/>
          <a:ext cx="2175867" cy="59184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upstream</a:t>
          </a:r>
        </a:p>
      </dsp:txBody>
      <dsp:txXfrm>
        <a:off x="297705" y="0"/>
        <a:ext cx="1584027" cy="591840"/>
      </dsp:txXfrm>
    </dsp:sp>
    <dsp:sp modelId="{F2058DB5-B3B0-0A49-B26F-537BEBC02915}">
      <dsp:nvSpPr>
        <dsp:cNvPr id="0" name=""/>
        <dsp:cNvSpPr/>
      </dsp:nvSpPr>
      <dsp:spPr>
        <a:xfrm>
          <a:off x="1960066" y="0"/>
          <a:ext cx="2175867" cy="59184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midstream</a:t>
          </a:r>
        </a:p>
      </dsp:txBody>
      <dsp:txXfrm>
        <a:off x="2255986" y="0"/>
        <a:ext cx="1584027" cy="591840"/>
      </dsp:txXfrm>
    </dsp:sp>
    <dsp:sp modelId="{468F188F-52C2-714F-8687-DF5B7706D0CB}">
      <dsp:nvSpPr>
        <dsp:cNvPr id="0" name=""/>
        <dsp:cNvSpPr/>
      </dsp:nvSpPr>
      <dsp:spPr>
        <a:xfrm>
          <a:off x="3918346" y="0"/>
          <a:ext cx="2175867" cy="59184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downstream</a:t>
          </a:r>
        </a:p>
      </dsp:txBody>
      <dsp:txXfrm>
        <a:off x="4214266" y="0"/>
        <a:ext cx="1584027" cy="59184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22"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defRPr sz="1300"/>
            </a:lvl1pPr>
          </a:lstStyle>
          <a:p>
            <a:endParaRPr lang="es-ES"/>
          </a:p>
        </p:txBody>
      </p:sp>
      <p:sp>
        <p:nvSpPr>
          <p:cNvPr id="1157123" name="Rectangle 3"/>
          <p:cNvSpPr>
            <a:spLocks noGrp="1" noChangeArrowheads="1"/>
          </p:cNvSpPr>
          <p:nvPr>
            <p:ph type="dt" sz="quarter" idx="1"/>
          </p:nvPr>
        </p:nvSpPr>
        <p:spPr bwMode="auto">
          <a:xfrm>
            <a:off x="4143587"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endParaRPr lang="es-ES"/>
          </a:p>
        </p:txBody>
      </p:sp>
      <p:sp>
        <p:nvSpPr>
          <p:cNvPr id="1157124" name="Rectangle 4"/>
          <p:cNvSpPr>
            <a:spLocks noGrp="1" noChangeArrowheads="1"/>
          </p:cNvSpPr>
          <p:nvPr>
            <p:ph type="ftr" sz="quarter" idx="2"/>
          </p:nvPr>
        </p:nvSpPr>
        <p:spPr bwMode="auto">
          <a:xfrm>
            <a:off x="0" y="9119474"/>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defRPr sz="1300"/>
            </a:lvl1pPr>
          </a:lstStyle>
          <a:p>
            <a:endParaRPr lang="es-ES"/>
          </a:p>
        </p:txBody>
      </p:sp>
      <p:sp>
        <p:nvSpPr>
          <p:cNvPr id="1157125" name="Rectangle 5"/>
          <p:cNvSpPr>
            <a:spLocks noGrp="1" noChangeArrowheads="1"/>
          </p:cNvSpPr>
          <p:nvPr>
            <p:ph type="sldNum" sz="quarter" idx="3"/>
          </p:nvPr>
        </p:nvSpPr>
        <p:spPr bwMode="auto">
          <a:xfrm>
            <a:off x="4143587" y="9119474"/>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fld id="{7E35350F-2EB7-4B1C-9B74-3F6C5064DB8F}" type="slidenum">
              <a:rPr lang="es-ES"/>
              <a:pPr/>
              <a:t>‹#›</a:t>
            </a:fld>
            <a:endParaRPr lang="es-ES"/>
          </a:p>
        </p:txBody>
      </p:sp>
    </p:spTree>
    <p:extLst>
      <p:ext uri="{BB962C8B-B14F-4D97-AF65-F5344CB8AC3E}">
        <p14:creationId xmlns:p14="http://schemas.microsoft.com/office/powerpoint/2010/main" val="31006736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defRPr sz="1300"/>
            </a:lvl1pPr>
          </a:lstStyle>
          <a:p>
            <a:endParaRPr lang="es-ES"/>
          </a:p>
        </p:txBody>
      </p:sp>
      <p:sp>
        <p:nvSpPr>
          <p:cNvPr id="63491" name="Rectangle 3"/>
          <p:cNvSpPr>
            <a:spLocks noGrp="1" noChangeArrowheads="1"/>
          </p:cNvSpPr>
          <p:nvPr>
            <p:ph type="dt" idx="1"/>
          </p:nvPr>
        </p:nvSpPr>
        <p:spPr bwMode="auto">
          <a:xfrm>
            <a:off x="4143587"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endParaRPr lang="es-ES"/>
          </a:p>
        </p:txBody>
      </p:sp>
      <p:sp>
        <p:nvSpPr>
          <p:cNvPr id="6349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63493" name="Rectangle 5"/>
          <p:cNvSpPr>
            <a:spLocks noGrp="1" noChangeArrowheads="1"/>
          </p:cNvSpPr>
          <p:nvPr>
            <p:ph type="body" sz="quarter" idx="3"/>
          </p:nvPr>
        </p:nvSpPr>
        <p:spPr bwMode="auto">
          <a:xfrm>
            <a:off x="731520" y="4560570"/>
            <a:ext cx="5852160" cy="43205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3494" name="Rectangle 6"/>
          <p:cNvSpPr>
            <a:spLocks noGrp="1" noChangeArrowheads="1"/>
          </p:cNvSpPr>
          <p:nvPr>
            <p:ph type="ftr" sz="quarter" idx="4"/>
          </p:nvPr>
        </p:nvSpPr>
        <p:spPr bwMode="auto">
          <a:xfrm>
            <a:off x="0" y="9119474"/>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defRPr sz="1300"/>
            </a:lvl1pPr>
          </a:lstStyle>
          <a:p>
            <a:endParaRPr lang="es-ES"/>
          </a:p>
        </p:txBody>
      </p:sp>
      <p:sp>
        <p:nvSpPr>
          <p:cNvPr id="63495" name="Rectangle 7"/>
          <p:cNvSpPr>
            <a:spLocks noGrp="1" noChangeArrowheads="1"/>
          </p:cNvSpPr>
          <p:nvPr>
            <p:ph type="sldNum" sz="quarter" idx="5"/>
          </p:nvPr>
        </p:nvSpPr>
        <p:spPr bwMode="auto">
          <a:xfrm>
            <a:off x="4143587" y="9119474"/>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fld id="{F9717701-33EE-496D-8CFC-B87541885264}" type="slidenum">
              <a:rPr lang="es-ES"/>
              <a:pPr/>
              <a:t>‹#›</a:t>
            </a:fld>
            <a:endParaRPr lang="es-ES"/>
          </a:p>
        </p:txBody>
      </p:sp>
    </p:spTree>
    <p:extLst>
      <p:ext uri="{BB962C8B-B14F-4D97-AF65-F5344CB8AC3E}">
        <p14:creationId xmlns:p14="http://schemas.microsoft.com/office/powerpoint/2010/main" val="39006005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i="1" dirty="0"/>
              <a:t>"</a:t>
            </a:r>
            <a:r>
              <a:rPr lang="en-CA" dirty="0"/>
              <a:t>"Climate change is a critical challenge today, primarily driven by CO₂ emissions. Each year, we release billions of tonnes of CO₂, worsening global warming. </a:t>
            </a:r>
          </a:p>
          <a:p>
            <a:r>
              <a:rPr lang="en-CA" dirty="0"/>
              <a:t>At the SAIT AI Club, we are exploring how artificial intelligence can revolutionize carbon management. AI offers innovative solutions that can significantly reduce our carbon footprint.</a:t>
            </a:r>
          </a:p>
        </p:txBody>
      </p:sp>
      <p:sp>
        <p:nvSpPr>
          <p:cNvPr id="4" name="Marcador de número de diapositiva 3"/>
          <p:cNvSpPr>
            <a:spLocks noGrp="1"/>
          </p:cNvSpPr>
          <p:nvPr>
            <p:ph type="sldNum" sz="quarter" idx="5"/>
          </p:nvPr>
        </p:nvSpPr>
        <p:spPr/>
        <p:txBody>
          <a:bodyPr/>
          <a:lstStyle/>
          <a:p>
            <a:fld id="{F9717701-33EE-496D-8CFC-B87541885264}" type="slidenum">
              <a:rPr lang="es-ES" smtClean="0"/>
              <a:pPr/>
              <a:t>1</a:t>
            </a:fld>
            <a:endParaRPr lang="es-ES"/>
          </a:p>
        </p:txBody>
      </p:sp>
    </p:spTree>
    <p:extLst>
      <p:ext uri="{BB962C8B-B14F-4D97-AF65-F5344CB8AC3E}">
        <p14:creationId xmlns:p14="http://schemas.microsoft.com/office/powerpoint/2010/main" val="1576349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scatter plot demonstrates the model's effectiveness in predicting carbon emissions and operational efficiency in gas processing. The close alignment of predicted and actual values shows it captures key data relationships. s could save companies millions by avoiding carbon taxes and improving energy efficiency by 10-20%, offering a clear path to lower emissions and cut costs while enhancing profitability.</a:t>
            </a:r>
          </a:p>
        </p:txBody>
      </p:sp>
      <p:sp>
        <p:nvSpPr>
          <p:cNvPr id="4" name="Slide Number Placeholder 3"/>
          <p:cNvSpPr>
            <a:spLocks noGrp="1"/>
          </p:cNvSpPr>
          <p:nvPr>
            <p:ph type="sldNum" sz="quarter" idx="5"/>
          </p:nvPr>
        </p:nvSpPr>
        <p:spPr/>
        <p:txBody>
          <a:bodyPr/>
          <a:lstStyle/>
          <a:p>
            <a:fld id="{F9717701-33EE-496D-8CFC-B87541885264}" type="slidenum">
              <a:rPr lang="es-ES" smtClean="0"/>
              <a:pPr/>
              <a:t>10</a:t>
            </a:fld>
            <a:endParaRPr lang="es-ES"/>
          </a:p>
        </p:txBody>
      </p:sp>
    </p:spTree>
    <p:extLst>
      <p:ext uri="{BB962C8B-B14F-4D97-AF65-F5344CB8AC3E}">
        <p14:creationId xmlns:p14="http://schemas.microsoft.com/office/powerpoint/2010/main" val="3278432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AI solution analyzes seismic velocity changes before and after CO₂ injection using time-lapse tomography. By examining </a:t>
            </a:r>
            <a:r>
              <a:rPr lang="en-CA" dirty="0" err="1"/>
              <a:t>interwell</a:t>
            </a:r>
            <a:r>
              <a:rPr lang="en-CA" dirty="0"/>
              <a:t> distance and seismic variations, we can track how CO₂ impacts the reservoir, identifying potential storage zones through lower seismic velocities. Combining this with operational data allows for optimized reservoir management and reduced failure risks. This predictive model could lead to an 8% reduction in short-term CO₂ emissions, cutting up to 1.2 million metric tons annually, saving $5-10 million by avoiding carbon taxes while enhancing energy efficiency and profitability.</a:t>
            </a:r>
            <a:endParaRPr lang="en-US" dirty="0"/>
          </a:p>
        </p:txBody>
      </p:sp>
      <p:sp>
        <p:nvSpPr>
          <p:cNvPr id="4" name="Slide Number Placeholder 3"/>
          <p:cNvSpPr>
            <a:spLocks noGrp="1"/>
          </p:cNvSpPr>
          <p:nvPr>
            <p:ph type="sldNum" sz="quarter" idx="5"/>
          </p:nvPr>
        </p:nvSpPr>
        <p:spPr/>
        <p:txBody>
          <a:bodyPr/>
          <a:lstStyle/>
          <a:p>
            <a:fld id="{F9717701-33EE-496D-8CFC-B87541885264}" type="slidenum">
              <a:rPr lang="es-ES" smtClean="0"/>
              <a:pPr/>
              <a:t>11</a:t>
            </a:fld>
            <a:endParaRPr lang="es-ES"/>
          </a:p>
        </p:txBody>
      </p:sp>
    </p:spTree>
    <p:extLst>
      <p:ext uri="{BB962C8B-B14F-4D97-AF65-F5344CB8AC3E}">
        <p14:creationId xmlns:p14="http://schemas.microsoft.com/office/powerpoint/2010/main" val="22710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Downstream operation represent an opportunity to use Reinforcement Learning, Q-learning, and Deep Q Networks (DQN) to optimize investment decisions in oil &amp; gas, renewable energy, and CO₂ storage. By simulating investment actions, we train the model to maximize rewards related to company performance and environmental compliance. The Q-learning algorithm continuously improves its strategy, while DQN allows for scalability as complexity increases. For example, a renewables-focused strategy can achieve up to a 7% CO₂ reduction. By optimizing investments, companies can reduce emissions, enhance profitability, and gain a competitive edge.</a:t>
            </a:r>
            <a:endParaRPr lang="en-US" dirty="0"/>
          </a:p>
        </p:txBody>
      </p:sp>
      <p:sp>
        <p:nvSpPr>
          <p:cNvPr id="4" name="Slide Number Placeholder 3"/>
          <p:cNvSpPr>
            <a:spLocks noGrp="1"/>
          </p:cNvSpPr>
          <p:nvPr>
            <p:ph type="sldNum" sz="quarter" idx="5"/>
          </p:nvPr>
        </p:nvSpPr>
        <p:spPr/>
        <p:txBody>
          <a:bodyPr/>
          <a:lstStyle/>
          <a:p>
            <a:fld id="{F9717701-33EE-496D-8CFC-B87541885264}" type="slidenum">
              <a:rPr lang="es-ES" smtClean="0"/>
              <a:pPr/>
              <a:t>12</a:t>
            </a:fld>
            <a:endParaRPr lang="es-ES"/>
          </a:p>
        </p:txBody>
      </p:sp>
    </p:spTree>
    <p:extLst>
      <p:ext uri="{BB962C8B-B14F-4D97-AF65-F5344CB8AC3E}">
        <p14:creationId xmlns:p14="http://schemas.microsoft.com/office/powerpoint/2010/main" val="666789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CA" dirty="0"/>
              <a:t>By implementing generative AI in the oil and gas industry, we've achieved a 20-25% reduction in emissions, with 6% overall CO₂ reduction driven by optimized equipment performance. Our reinforcement learning model contributed an additional 7% decrease in secondary emissions. These efforts enhance our sustainability and operational efficiency, demonstrating that generative AI is crucial for a sustainable future, as proven in regions like Australia, China, and Texas.</a:t>
            </a:r>
          </a:p>
          <a:p>
            <a:endParaRPr lang="es-MX" dirty="0"/>
          </a:p>
        </p:txBody>
      </p:sp>
      <p:sp>
        <p:nvSpPr>
          <p:cNvPr id="4" name="3 Marcador de número de diapositiva"/>
          <p:cNvSpPr>
            <a:spLocks noGrp="1"/>
          </p:cNvSpPr>
          <p:nvPr>
            <p:ph type="sldNum" sz="quarter" idx="10"/>
          </p:nvPr>
        </p:nvSpPr>
        <p:spPr/>
        <p:txBody>
          <a:bodyPr/>
          <a:lstStyle/>
          <a:p>
            <a:fld id="{F9717701-33EE-496D-8CFC-B87541885264}" type="slidenum">
              <a:rPr lang="es-ES" smtClean="0"/>
              <a:pPr/>
              <a:t>13</a:t>
            </a:fld>
            <a:endParaRPr lang="es-ES"/>
          </a:p>
        </p:txBody>
      </p:sp>
    </p:spTree>
    <p:extLst>
      <p:ext uri="{BB962C8B-B14F-4D97-AF65-F5344CB8AC3E}">
        <p14:creationId xmlns:p14="http://schemas.microsoft.com/office/powerpoint/2010/main" val="88085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Recognizing that successful AI implementation requires strong leadership and change management, it’s equally important to provide an interface, and usable product. We want to introduce </a:t>
            </a:r>
            <a:r>
              <a:rPr lang="en-CA" b="1" dirty="0" err="1"/>
              <a:t>CaptureX</a:t>
            </a:r>
            <a:r>
              <a:rPr lang="en-CA" dirty="0"/>
              <a:t>—a web and mobile application that provides precise artificial intelligence based decisions. Our platform optimizes all stages of carbon capture, enabling significant emissions reductions while maximizing operational benefits.</a:t>
            </a:r>
          </a:p>
          <a:p>
            <a:endParaRPr lang="en-US" dirty="0"/>
          </a:p>
        </p:txBody>
      </p:sp>
      <p:sp>
        <p:nvSpPr>
          <p:cNvPr id="4" name="Slide Number Placeholder 3"/>
          <p:cNvSpPr>
            <a:spLocks noGrp="1"/>
          </p:cNvSpPr>
          <p:nvPr>
            <p:ph type="sldNum" sz="quarter" idx="5"/>
          </p:nvPr>
        </p:nvSpPr>
        <p:spPr/>
        <p:txBody>
          <a:bodyPr/>
          <a:lstStyle/>
          <a:p>
            <a:fld id="{F9717701-33EE-496D-8CFC-B87541885264}" type="slidenum">
              <a:rPr lang="es-ES" smtClean="0"/>
              <a:pPr/>
              <a:t>14</a:t>
            </a:fld>
            <a:endParaRPr lang="es-ES"/>
          </a:p>
        </p:txBody>
      </p:sp>
    </p:spTree>
    <p:extLst>
      <p:ext uri="{BB962C8B-B14F-4D97-AF65-F5344CB8AC3E}">
        <p14:creationId xmlns:p14="http://schemas.microsoft.com/office/powerpoint/2010/main" val="3026126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closing, we’re excited about innovations at the Devon Research Centre, which hosts experts and focuses on reducing fossil fuel impacts through cutting-edge technology. At Carbon Management Canada’s Newell County Facility, we’re advancing greenhouse gas monitoring for safe CO2 storage. </a:t>
            </a:r>
            <a:r>
              <a:rPr lang="en-CA" b="1" i="0" dirty="0">
                <a:solidFill>
                  <a:srgbClr val="F0F0F0"/>
                </a:solidFill>
                <a:effectLst/>
                <a:latin typeface="IBM Plex Sans" panose="020B0503050203000203" pitchFamily="34" charset="0"/>
              </a:rPr>
              <a:t>We are deeply excited to reshape the new framework for sustainability using AI to solve issues that impact the humanity for good and why not, to make a change in the history. THANK YOU!</a:t>
            </a:r>
          </a:p>
        </p:txBody>
      </p:sp>
      <p:sp>
        <p:nvSpPr>
          <p:cNvPr id="4" name="Slide Number Placeholder 3"/>
          <p:cNvSpPr>
            <a:spLocks noGrp="1"/>
          </p:cNvSpPr>
          <p:nvPr>
            <p:ph type="sldNum" sz="quarter" idx="5"/>
          </p:nvPr>
        </p:nvSpPr>
        <p:spPr/>
        <p:txBody>
          <a:bodyPr/>
          <a:lstStyle/>
          <a:p>
            <a:fld id="{F9717701-33EE-496D-8CFC-B87541885264}" type="slidenum">
              <a:rPr lang="es-ES" smtClean="0"/>
              <a:pPr/>
              <a:t>15</a:t>
            </a:fld>
            <a:endParaRPr lang="es-ES"/>
          </a:p>
        </p:txBody>
      </p:sp>
    </p:spTree>
    <p:extLst>
      <p:ext uri="{BB962C8B-B14F-4D97-AF65-F5344CB8AC3E}">
        <p14:creationId xmlns:p14="http://schemas.microsoft.com/office/powerpoint/2010/main" val="127150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a:p>
            <a:r>
              <a:rPr lang="en-CA" dirty="0"/>
              <a:t>After analyzing over 50 datasets, we found that Canada ranks third globally in Carbon Capture, Utilization, and Storage (CCUS) with 74 completed projects. While pre- and post-combustion separation techniques seem similar, capture projects lead the way, with storage close behind. However, there are few full-chain solutions, highlighting a significant opportunity for our team to develop comprehensive projects.</a:t>
            </a:r>
          </a:p>
        </p:txBody>
      </p:sp>
      <p:sp>
        <p:nvSpPr>
          <p:cNvPr id="4" name="Slide Number Placeholder 3"/>
          <p:cNvSpPr>
            <a:spLocks noGrp="1"/>
          </p:cNvSpPr>
          <p:nvPr>
            <p:ph type="sldNum" sz="quarter" idx="5"/>
          </p:nvPr>
        </p:nvSpPr>
        <p:spPr/>
        <p:txBody>
          <a:bodyPr/>
          <a:lstStyle/>
          <a:p>
            <a:fld id="{F9717701-33EE-496D-8CFC-B87541885264}" type="slidenum">
              <a:rPr lang="es-ES" smtClean="0"/>
              <a:pPr/>
              <a:t>2</a:t>
            </a:fld>
            <a:endParaRPr lang="es-ES"/>
          </a:p>
        </p:txBody>
      </p:sp>
    </p:spTree>
    <p:extLst>
      <p:ext uri="{BB962C8B-B14F-4D97-AF65-F5344CB8AC3E}">
        <p14:creationId xmlns:p14="http://schemas.microsoft.com/office/powerpoint/2010/main" val="71549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those insights, We know now that our responsibility must be addressed from various perspectives. As the primary objective is to propose a feasible implementation tool grounded in economic interests and market trends, considering compliance aspects such as tax incentives. We also aim to </a:t>
            </a:r>
            <a:r>
              <a:rPr lang="en-CA" dirty="0" err="1"/>
              <a:t>identifyt</a:t>
            </a:r>
            <a:r>
              <a:rPr lang="en-CA" dirty="0"/>
              <a:t> he business </a:t>
            </a:r>
            <a:r>
              <a:rPr lang="en-CA" dirty="0" err="1"/>
              <a:t>environentn</a:t>
            </a:r>
            <a:r>
              <a:rPr lang="en-CA" dirty="0"/>
              <a:t>, analysing for potential competitors or partners who could facilitate our development.</a:t>
            </a:r>
          </a:p>
          <a:p>
            <a:pPr marL="342900" indent="-342900">
              <a:spcBef>
                <a:spcPct val="20000"/>
              </a:spcBef>
              <a:buClr>
                <a:schemeClr val="tx2"/>
              </a:buClr>
              <a:buSzPct val="70000"/>
              <a:buFont typeface="Wingdings" pitchFamily="2" charset="2"/>
              <a:buChar char="l"/>
            </a:pPr>
            <a:endParaRPr lang="en-US" sz="1200" b="0" i="0" dirty="0">
              <a:effectLst/>
              <a:latin typeface="+mn-lt"/>
              <a:cs typeface="+mn-cs"/>
            </a:endParaRPr>
          </a:p>
        </p:txBody>
      </p:sp>
      <p:sp>
        <p:nvSpPr>
          <p:cNvPr id="4" name="Slide Number Placeholder 3"/>
          <p:cNvSpPr>
            <a:spLocks noGrp="1"/>
          </p:cNvSpPr>
          <p:nvPr>
            <p:ph type="sldNum" sz="quarter" idx="5"/>
          </p:nvPr>
        </p:nvSpPr>
        <p:spPr/>
        <p:txBody>
          <a:bodyPr/>
          <a:lstStyle/>
          <a:p>
            <a:fld id="{F9717701-33EE-496D-8CFC-B87541885264}" type="slidenum">
              <a:rPr lang="es-ES" smtClean="0"/>
              <a:pPr/>
              <a:t>3</a:t>
            </a:fld>
            <a:endParaRPr lang="es-ES"/>
          </a:p>
        </p:txBody>
      </p:sp>
    </p:spTree>
    <p:extLst>
      <p:ext uri="{BB962C8B-B14F-4D97-AF65-F5344CB8AC3E}">
        <p14:creationId xmlns:p14="http://schemas.microsoft.com/office/powerpoint/2010/main" val="161684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oil and gas supply chain involves exploration and production, refining crude oil into products like gasoline, and distribution to customers. Node analysis plays a vital role by enabling CO2 emissions reduction.</a:t>
            </a:r>
            <a:endParaRPr lang="en-US" dirty="0"/>
          </a:p>
        </p:txBody>
      </p:sp>
      <p:sp>
        <p:nvSpPr>
          <p:cNvPr id="4" name="Slide Number Placeholder 3"/>
          <p:cNvSpPr>
            <a:spLocks noGrp="1"/>
          </p:cNvSpPr>
          <p:nvPr>
            <p:ph type="sldNum" sz="quarter" idx="5"/>
          </p:nvPr>
        </p:nvSpPr>
        <p:spPr/>
        <p:txBody>
          <a:bodyPr/>
          <a:lstStyle/>
          <a:p>
            <a:fld id="{F9717701-33EE-496D-8CFC-B87541885264}" type="slidenum">
              <a:rPr lang="es-ES" smtClean="0"/>
              <a:pPr/>
              <a:t>4</a:t>
            </a:fld>
            <a:endParaRPr lang="es-ES"/>
          </a:p>
        </p:txBody>
      </p:sp>
    </p:spTree>
    <p:extLst>
      <p:ext uri="{BB962C8B-B14F-4D97-AF65-F5344CB8AC3E}">
        <p14:creationId xmlns:p14="http://schemas.microsoft.com/office/powerpoint/2010/main" val="265533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will be intriguing to see which organization first develops a fully integrated artificial intelligence solution for the oil and gas industry. This solution should utilize machine learning algorithms across all modules, focusing on improving and training these systems to effectively measure, reduce, and reuse CO₂. We are excited to get into it!</a:t>
            </a:r>
          </a:p>
        </p:txBody>
      </p:sp>
      <p:sp>
        <p:nvSpPr>
          <p:cNvPr id="4" name="Slide Number Placeholder 3"/>
          <p:cNvSpPr>
            <a:spLocks noGrp="1"/>
          </p:cNvSpPr>
          <p:nvPr>
            <p:ph type="sldNum" sz="quarter" idx="5"/>
          </p:nvPr>
        </p:nvSpPr>
        <p:spPr/>
        <p:txBody>
          <a:bodyPr/>
          <a:lstStyle/>
          <a:p>
            <a:fld id="{F9717701-33EE-496D-8CFC-B87541885264}" type="slidenum">
              <a:rPr lang="es-ES" smtClean="0"/>
              <a:pPr/>
              <a:t>5</a:t>
            </a:fld>
            <a:endParaRPr lang="es-ES"/>
          </a:p>
        </p:txBody>
      </p:sp>
    </p:spTree>
    <p:extLst>
      <p:ext uri="{BB962C8B-B14F-4D97-AF65-F5344CB8AC3E}">
        <p14:creationId xmlns:p14="http://schemas.microsoft.com/office/powerpoint/2010/main" val="417642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We’re using Reinforcement Learning (RL) to optimize CO2 removal from flue gas and employing the Deep Deterministic Policy Gradient (DDPG) algorithm, we significantly reduce operating energy costs in over 70% of scenarios while enhancing CO2 removal.</a:t>
            </a:r>
          </a:p>
          <a:p>
            <a:r>
              <a:rPr lang="en-CA" dirty="0"/>
              <a:t>Additionally, Multivariate Optical Computing (MOC) allows for better estimation of subsurface CO2 composition, optimizing facility design and improving capture efficiency. </a:t>
            </a:r>
            <a:endParaRPr lang="en-US" dirty="0"/>
          </a:p>
          <a:p>
            <a:endParaRPr lang="en-US" dirty="0"/>
          </a:p>
        </p:txBody>
      </p:sp>
      <p:sp>
        <p:nvSpPr>
          <p:cNvPr id="4" name="Slide Number Placeholder 3"/>
          <p:cNvSpPr>
            <a:spLocks noGrp="1"/>
          </p:cNvSpPr>
          <p:nvPr>
            <p:ph type="sldNum" sz="quarter" idx="5"/>
          </p:nvPr>
        </p:nvSpPr>
        <p:spPr/>
        <p:txBody>
          <a:bodyPr/>
          <a:lstStyle/>
          <a:p>
            <a:fld id="{F9717701-33EE-496D-8CFC-B87541885264}" type="slidenum">
              <a:rPr lang="es-ES" smtClean="0"/>
              <a:pPr/>
              <a:t>6</a:t>
            </a:fld>
            <a:endParaRPr lang="es-ES"/>
          </a:p>
        </p:txBody>
      </p:sp>
    </p:spTree>
    <p:extLst>
      <p:ext uri="{BB962C8B-B14F-4D97-AF65-F5344CB8AC3E}">
        <p14:creationId xmlns:p14="http://schemas.microsoft.com/office/powerpoint/2010/main" val="3793203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Digital Twin</a:t>
            </a:r>
            <a:r>
              <a:rPr lang="en-CA" dirty="0"/>
              <a:t> technology, combined with </a:t>
            </a:r>
            <a:r>
              <a:rPr lang="en-CA" b="1" dirty="0"/>
              <a:t>Big Data </a:t>
            </a:r>
            <a:r>
              <a:rPr lang="en-CA" dirty="0"/>
              <a:t>creates real-time smart decisions. </a:t>
            </a:r>
          </a:p>
          <a:p>
            <a:r>
              <a:rPr lang="en-CA" dirty="0"/>
              <a:t>By leveraging a </a:t>
            </a:r>
            <a:r>
              <a:rPr lang="en-CA" b="1" dirty="0"/>
              <a:t>Clustering Technique</a:t>
            </a:r>
            <a:r>
              <a:rPr lang="en-CA" dirty="0"/>
              <a:t>, we can group assets based on their similarities, regardless of the manufacturer. These clusters fuel </a:t>
            </a:r>
            <a:r>
              <a:rPr lang="en-CA" b="1" dirty="0"/>
              <a:t>Predictive Analytic Models</a:t>
            </a:r>
            <a:r>
              <a:rPr lang="en-CA" dirty="0"/>
              <a:t>, which enable early anomaly detection that combined with reducing energy wastage by up to 10% and cutting CO₂ emissions by 5-8%. </a:t>
            </a:r>
            <a:endParaRPr lang="en-US" dirty="0"/>
          </a:p>
        </p:txBody>
      </p:sp>
      <p:sp>
        <p:nvSpPr>
          <p:cNvPr id="4" name="Slide Number Placeholder 3"/>
          <p:cNvSpPr>
            <a:spLocks noGrp="1"/>
          </p:cNvSpPr>
          <p:nvPr>
            <p:ph type="sldNum" sz="quarter" idx="5"/>
          </p:nvPr>
        </p:nvSpPr>
        <p:spPr/>
        <p:txBody>
          <a:bodyPr/>
          <a:lstStyle/>
          <a:p>
            <a:fld id="{F9717701-33EE-496D-8CFC-B87541885264}" type="slidenum">
              <a:rPr lang="es-ES" smtClean="0"/>
              <a:pPr/>
              <a:t>7</a:t>
            </a:fld>
            <a:endParaRPr lang="es-ES"/>
          </a:p>
        </p:txBody>
      </p:sp>
    </p:spTree>
    <p:extLst>
      <p:ext uri="{BB962C8B-B14F-4D97-AF65-F5344CB8AC3E}">
        <p14:creationId xmlns:p14="http://schemas.microsoft.com/office/powerpoint/2010/main" val="2012711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Identifyng</a:t>
            </a:r>
            <a:r>
              <a:rPr lang="en-CA" dirty="0"/>
              <a:t> optimal storage locations and adapt injection strategies in </a:t>
            </a:r>
            <a:r>
              <a:rPr lang="en-CA" dirty="0" err="1"/>
              <a:t>resrvoirs</a:t>
            </a:r>
            <a:r>
              <a:rPr lang="en-CA" dirty="0"/>
              <a:t> is key, we aim to increase storage capacity and improve efficiency while minimizing energy consumption and costs.</a:t>
            </a:r>
          </a:p>
          <a:p>
            <a:r>
              <a:rPr lang="en-CA" dirty="0"/>
              <a:t>Additionally, by integrating value creation into these processes, we can transform CO₂ emissions into economic gains, potentially generating $50 per ton of CO₂. This holistic approach aims for a 15-25% reduction in emissions while promoting profitability. Furthermore, our AI system supports risk management, which could lead to an additional 20-30% reduction in emissions.</a:t>
            </a:r>
          </a:p>
        </p:txBody>
      </p:sp>
      <p:sp>
        <p:nvSpPr>
          <p:cNvPr id="4" name="Slide Number Placeholder 3"/>
          <p:cNvSpPr>
            <a:spLocks noGrp="1"/>
          </p:cNvSpPr>
          <p:nvPr>
            <p:ph type="sldNum" sz="quarter" idx="5"/>
          </p:nvPr>
        </p:nvSpPr>
        <p:spPr/>
        <p:txBody>
          <a:bodyPr/>
          <a:lstStyle/>
          <a:p>
            <a:fld id="{F9717701-33EE-496D-8CFC-B87541885264}" type="slidenum">
              <a:rPr lang="es-ES" smtClean="0"/>
              <a:pPr/>
              <a:t>8</a:t>
            </a:fld>
            <a:endParaRPr lang="es-ES"/>
          </a:p>
        </p:txBody>
      </p:sp>
    </p:spTree>
    <p:extLst>
      <p:ext uri="{BB962C8B-B14F-4D97-AF65-F5344CB8AC3E}">
        <p14:creationId xmlns:p14="http://schemas.microsoft.com/office/powerpoint/2010/main" val="356302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proof of concept focused on </a:t>
            </a:r>
            <a:r>
              <a:rPr lang="en-CA" b="1" dirty="0"/>
              <a:t>feature analysis</a:t>
            </a:r>
            <a:r>
              <a:rPr lang="en-CA" dirty="0"/>
              <a:t> across operation nodes. After identifying key parameters, we selected the </a:t>
            </a:r>
            <a:r>
              <a:rPr lang="en-CA" b="1" dirty="0"/>
              <a:t>best algorithms</a:t>
            </a:r>
            <a:r>
              <a:rPr lang="en-CA" dirty="0"/>
              <a:t> for the data at each node. When real datasets were lacking, we used </a:t>
            </a:r>
            <a:r>
              <a:rPr lang="en-CA" b="1" dirty="0"/>
              <a:t>generative AI</a:t>
            </a:r>
            <a:r>
              <a:rPr lang="en-CA" dirty="0"/>
              <a:t> to simulate conditions. Our results highlighted the </a:t>
            </a:r>
            <a:r>
              <a:rPr lang="en-CA" b="1" dirty="0"/>
              <a:t>benefits of AI</a:t>
            </a:r>
            <a:r>
              <a:rPr lang="en-CA" dirty="0"/>
              <a:t>, providing </a:t>
            </a:r>
            <a:r>
              <a:rPr lang="en-CA" b="1" dirty="0"/>
              <a:t>quick wins</a:t>
            </a:r>
            <a:r>
              <a:rPr lang="en-CA" dirty="0"/>
              <a:t> and </a:t>
            </a:r>
            <a:r>
              <a:rPr lang="en-CA" b="1" dirty="0"/>
              <a:t>easy-to-follow steps</a:t>
            </a:r>
            <a:r>
              <a:rPr lang="en-CA" dirty="0"/>
              <a:t> for users across the </a:t>
            </a:r>
            <a:r>
              <a:rPr lang="en-CA" b="1" dirty="0"/>
              <a:t>industry value chain</a:t>
            </a:r>
            <a:r>
              <a:rPr lang="en-CA" dirty="0"/>
              <a:t>.</a:t>
            </a:r>
            <a:endParaRPr lang="en-US" dirty="0"/>
          </a:p>
        </p:txBody>
      </p:sp>
      <p:sp>
        <p:nvSpPr>
          <p:cNvPr id="4" name="Slide Number Placeholder 3"/>
          <p:cNvSpPr>
            <a:spLocks noGrp="1"/>
          </p:cNvSpPr>
          <p:nvPr>
            <p:ph type="sldNum" sz="quarter" idx="5"/>
          </p:nvPr>
        </p:nvSpPr>
        <p:spPr/>
        <p:txBody>
          <a:bodyPr/>
          <a:lstStyle/>
          <a:p>
            <a:fld id="{F9717701-33EE-496D-8CFC-B87541885264}" type="slidenum">
              <a:rPr lang="es-ES" smtClean="0"/>
              <a:pPr/>
              <a:t>9</a:t>
            </a:fld>
            <a:endParaRPr lang="es-ES"/>
          </a:p>
        </p:txBody>
      </p:sp>
    </p:spTree>
    <p:extLst>
      <p:ext uri="{BB962C8B-B14F-4D97-AF65-F5344CB8AC3E}">
        <p14:creationId xmlns:p14="http://schemas.microsoft.com/office/powerpoint/2010/main" val="3989355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242" name="Rectangle 2"/>
          <p:cNvSpPr>
            <a:spLocks noChangeArrowheads="1"/>
          </p:cNvSpPr>
          <p:nvPr userDrawn="1"/>
        </p:nvSpPr>
        <p:spPr bwMode="auto">
          <a:xfrm>
            <a:off x="-108520" y="4005064"/>
            <a:ext cx="9361040" cy="2160240"/>
          </a:xfrm>
          <a:prstGeom prst="rect">
            <a:avLst/>
          </a:prstGeom>
          <a:solidFill>
            <a:schemeClr val="tx1">
              <a:lumMod val="75000"/>
              <a:lumOff val="25000"/>
            </a:schemeClr>
          </a:solidFill>
          <a:ln w="9525" cap="flat">
            <a:noFill/>
            <a:round/>
            <a:headEnd/>
            <a:tailEnd/>
          </a:ln>
          <a:effectLst/>
        </p:spPr>
        <p:txBody>
          <a:bodyPr wrap="none" anchor="ctr"/>
          <a:lstStyle/>
          <a:p>
            <a:endParaRPr lang="en-US"/>
          </a:p>
        </p:txBody>
      </p:sp>
      <p:pic>
        <p:nvPicPr>
          <p:cNvPr id="7" name="Picture 6" descr="A close-up of a bubble&#10;&#10;Description automatically generated">
            <a:extLst>
              <a:ext uri="{FF2B5EF4-FFF2-40B4-BE49-F238E27FC236}">
                <a16:creationId xmlns:a16="http://schemas.microsoft.com/office/drawing/2014/main" id="{ABB47A4E-78D2-904F-8CF3-A644CD1F81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8720" y="-141330"/>
            <a:ext cx="12651263" cy="6306634"/>
          </a:xfrm>
          <a:prstGeom prst="rect">
            <a:avLst/>
          </a:prstGeom>
        </p:spPr>
      </p:pic>
      <p:sp>
        <p:nvSpPr>
          <p:cNvPr id="1250" name="1 Título"/>
          <p:cNvSpPr>
            <a:spLocks noGrp="1"/>
          </p:cNvSpPr>
          <p:nvPr>
            <p:ph type="title"/>
          </p:nvPr>
        </p:nvSpPr>
        <p:spPr>
          <a:xfrm>
            <a:off x="1762232" y="4005064"/>
            <a:ext cx="5619536" cy="1008110"/>
          </a:xfrm>
          <a:prstGeom prst="rect">
            <a:avLst/>
          </a:prstGeom>
        </p:spPr>
        <p:txBody>
          <a:bodyPr anchor="b" anchorCtr="0"/>
          <a:lstStyle>
            <a:lvl1pPr>
              <a:defRPr lang="es-MX" sz="2400" kern="1200" dirty="0">
                <a:solidFill>
                  <a:srgbClr val="FFFFFF"/>
                </a:solidFill>
                <a:latin typeface="Merriweather Sans" charset="0"/>
                <a:ea typeface="Arial Unicode MS" charset="0"/>
                <a:cs typeface="Arial Unicode MS" charset="0"/>
              </a:defRPr>
            </a:lvl1pPr>
          </a:lstStyle>
          <a:p>
            <a:r>
              <a:rPr lang="es-ES" dirty="0"/>
              <a:t>Haga clic para modificar el estilo de título del patrón</a:t>
            </a:r>
            <a:endParaRPr lang="es-MX" dirty="0"/>
          </a:p>
        </p:txBody>
      </p:sp>
    </p:spTree>
    <p:extLst>
      <p:ext uri="{BB962C8B-B14F-4D97-AF65-F5344CB8AC3E}">
        <p14:creationId xmlns:p14="http://schemas.microsoft.com/office/powerpoint/2010/main" val="3316534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Marcador de número de diapositiva"/>
          <p:cNvSpPr>
            <a:spLocks noGrp="1"/>
          </p:cNvSpPr>
          <p:nvPr>
            <p:ph type="sldNum" sz="quarter" idx="11"/>
          </p:nvPr>
        </p:nvSpPr>
        <p:spPr>
          <a:xfrm>
            <a:off x="179512" y="6400800"/>
            <a:ext cx="763871" cy="457200"/>
          </a:xfrm>
          <a:prstGeom prst="rect">
            <a:avLst/>
          </a:prstGeom>
        </p:spPr>
        <p:txBody>
          <a:bodyPr/>
          <a:lstStyle>
            <a:lvl1pPr>
              <a:defRPr/>
            </a:lvl1pPr>
          </a:lstStyle>
          <a:p>
            <a:fld id="{4742917F-9648-42C1-BA7C-3084588F0FF6}" type="slidenum">
              <a:rPr lang="es-ES" altLang="en-US"/>
              <a:pPr/>
              <a:t>‹#›</a:t>
            </a:fld>
            <a:endParaRPr lang="es-ES" altLang="en-US"/>
          </a:p>
        </p:txBody>
      </p:sp>
    </p:spTree>
    <p:extLst>
      <p:ext uri="{BB962C8B-B14F-4D97-AF65-F5344CB8AC3E}">
        <p14:creationId xmlns:p14="http://schemas.microsoft.com/office/powerpoint/2010/main" val="2695600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1331640" y="188640"/>
            <a:ext cx="6120680" cy="792088"/>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1331640" y="1124744"/>
            <a:ext cx="7632848" cy="5184576"/>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número de diapositiva"/>
          <p:cNvSpPr>
            <a:spLocks noGrp="1"/>
          </p:cNvSpPr>
          <p:nvPr>
            <p:ph type="sldNum" sz="quarter" idx="11"/>
          </p:nvPr>
        </p:nvSpPr>
        <p:spPr>
          <a:xfrm>
            <a:off x="179512" y="6284168"/>
            <a:ext cx="763871" cy="457200"/>
          </a:xfrm>
          <a:prstGeom prst="rect">
            <a:avLst/>
          </a:prstGeom>
        </p:spPr>
        <p:txBody>
          <a:bodyPr/>
          <a:lstStyle>
            <a:lvl1pPr>
              <a:defRPr/>
            </a:lvl1pPr>
          </a:lstStyle>
          <a:p>
            <a:fld id="{A7E432D8-025C-4092-942E-6108C05FC416}" type="slidenum">
              <a:rPr lang="es-ES" altLang="en-US"/>
              <a:pPr/>
              <a:t>‹#›</a:t>
            </a:fld>
            <a:endParaRPr lang="es-ES" altLang="en-US"/>
          </a:p>
        </p:txBody>
      </p:sp>
    </p:spTree>
    <p:extLst>
      <p:ext uri="{BB962C8B-B14F-4D97-AF65-F5344CB8AC3E}">
        <p14:creationId xmlns:p14="http://schemas.microsoft.com/office/powerpoint/2010/main" val="4054115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40513" y="620713"/>
            <a:ext cx="2057400" cy="5491162"/>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68313" y="620713"/>
            <a:ext cx="6019800" cy="5491162"/>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número de diapositiva"/>
          <p:cNvSpPr>
            <a:spLocks noGrp="1"/>
          </p:cNvSpPr>
          <p:nvPr>
            <p:ph type="sldNum" sz="quarter" idx="11"/>
          </p:nvPr>
        </p:nvSpPr>
        <p:spPr>
          <a:xfrm>
            <a:off x="179512" y="6284168"/>
            <a:ext cx="763871" cy="457200"/>
          </a:xfrm>
          <a:prstGeom prst="rect">
            <a:avLst/>
          </a:prstGeom>
        </p:spPr>
        <p:txBody>
          <a:bodyPr/>
          <a:lstStyle>
            <a:lvl1pPr>
              <a:defRPr/>
            </a:lvl1pPr>
          </a:lstStyle>
          <a:p>
            <a:fld id="{A0D27CEB-FA67-4A27-938F-63F1903518FA}" type="slidenum">
              <a:rPr lang="es-ES" altLang="en-US"/>
              <a:pPr/>
              <a:t>‹#›</a:t>
            </a:fld>
            <a:endParaRPr lang="es-ES" altLang="en-US"/>
          </a:p>
        </p:txBody>
      </p:sp>
    </p:spTree>
    <p:extLst>
      <p:ext uri="{BB962C8B-B14F-4D97-AF65-F5344CB8AC3E}">
        <p14:creationId xmlns:p14="http://schemas.microsoft.com/office/powerpoint/2010/main" val="3666223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456481" y="273629"/>
            <a:ext cx="8226720" cy="1143480"/>
          </a:xfrm>
        </p:spPr>
        <p:txBody>
          <a:bodyPr/>
          <a:lstStyle/>
          <a:p>
            <a:r>
              <a:rPr lang="es-ES_tradnl"/>
              <a:t>Clic para editar título</a:t>
            </a:r>
            <a:endParaRPr lang="en-US"/>
          </a:p>
        </p:txBody>
      </p:sp>
      <p:sp>
        <p:nvSpPr>
          <p:cNvPr id="3" name="Marcador de fecha 2"/>
          <p:cNvSpPr>
            <a:spLocks noGrp="1"/>
          </p:cNvSpPr>
          <p:nvPr>
            <p:ph type="dt" idx="10"/>
          </p:nvPr>
        </p:nvSpPr>
        <p:spPr>
          <a:xfrm>
            <a:off x="456481" y="6247376"/>
            <a:ext cx="2128320" cy="470930"/>
          </a:xfrm>
          <a:prstGeom prst="rect">
            <a:avLst/>
          </a:prstGeom>
        </p:spPr>
        <p:txBody>
          <a:bodyPr lIns="82945" tIns="41473" rIns="82945" bIns="41473"/>
          <a:lstStyle>
            <a:lvl1pPr>
              <a:defRPr/>
            </a:lvl1pPr>
          </a:lstStyle>
          <a:p>
            <a:endParaRPr lang="es-ES" dirty="0"/>
          </a:p>
        </p:txBody>
      </p:sp>
      <p:sp>
        <p:nvSpPr>
          <p:cNvPr id="4" name="Marcador de pie de página 3"/>
          <p:cNvSpPr>
            <a:spLocks noGrp="1"/>
          </p:cNvSpPr>
          <p:nvPr>
            <p:ph type="ftr" idx="11"/>
          </p:nvPr>
        </p:nvSpPr>
        <p:spPr>
          <a:xfrm>
            <a:off x="3127680" y="6247376"/>
            <a:ext cx="2897280" cy="470930"/>
          </a:xfrm>
          <a:prstGeom prst="rect">
            <a:avLst/>
          </a:prstGeom>
        </p:spPr>
        <p:txBody>
          <a:bodyPr/>
          <a:lstStyle>
            <a:lvl1pPr>
              <a:defRPr/>
            </a:lvl1pPr>
          </a:lstStyle>
          <a:p>
            <a:endParaRPr lang="es-ES"/>
          </a:p>
        </p:txBody>
      </p:sp>
      <p:sp>
        <p:nvSpPr>
          <p:cNvPr id="5" name="Marcador de número de diapositiva 4"/>
          <p:cNvSpPr>
            <a:spLocks noGrp="1"/>
          </p:cNvSpPr>
          <p:nvPr>
            <p:ph type="sldNum" idx="12"/>
          </p:nvPr>
        </p:nvSpPr>
        <p:spPr>
          <a:xfrm>
            <a:off x="6556321" y="6247376"/>
            <a:ext cx="2128320" cy="470930"/>
          </a:xfrm>
        </p:spPr>
        <p:txBody>
          <a:bodyPr/>
          <a:lstStyle>
            <a:lvl1pPr>
              <a:defRPr/>
            </a:lvl1pPr>
          </a:lstStyle>
          <a:p>
            <a:fld id="{78CBC6D0-93ED-E441-B7D6-B9CE638D6283}" type="slidenum">
              <a:rPr lang="es-ES"/>
              <a:pPr/>
              <a:t>‹#›</a:t>
            </a:fld>
            <a:endParaRPr lang="es-ES"/>
          </a:p>
        </p:txBody>
      </p:sp>
    </p:spTree>
    <p:extLst>
      <p:ext uri="{BB962C8B-B14F-4D97-AF65-F5344CB8AC3E}">
        <p14:creationId xmlns:p14="http://schemas.microsoft.com/office/powerpoint/2010/main" val="3213060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235" name="Rectangle 16"/>
          <p:cNvSpPr>
            <a:spLocks noChangeArrowheads="1"/>
          </p:cNvSpPr>
          <p:nvPr userDrawn="1"/>
        </p:nvSpPr>
        <p:spPr bwMode="auto">
          <a:xfrm>
            <a:off x="-108520" y="-99392"/>
            <a:ext cx="9361040" cy="6264696"/>
          </a:xfrm>
          <a:prstGeom prst="rect">
            <a:avLst/>
          </a:prstGeom>
          <a:solidFill>
            <a:srgbClr val="4871A2"/>
          </a:solidFill>
          <a:ln w="9525" cap="flat">
            <a:solidFill>
              <a:srgbClr val="000000"/>
            </a:solidFill>
            <a:round/>
            <a:headEnd/>
            <a:tailEnd/>
          </a:ln>
          <a:effectLst/>
        </p:spPr>
        <p:txBody>
          <a:bodyPr wrap="none" anchor="ctr"/>
          <a:lstStyle/>
          <a:p>
            <a:endParaRPr lang="en-US"/>
          </a:p>
        </p:txBody>
      </p:sp>
      <p:sp>
        <p:nvSpPr>
          <p:cNvPr id="1236" name="1 Título"/>
          <p:cNvSpPr>
            <a:spLocks noGrp="1"/>
          </p:cNvSpPr>
          <p:nvPr>
            <p:ph type="title" hasCustomPrompt="1"/>
          </p:nvPr>
        </p:nvSpPr>
        <p:spPr>
          <a:xfrm>
            <a:off x="303815" y="4077071"/>
            <a:ext cx="8536368" cy="1008110"/>
          </a:xfrm>
          <a:prstGeom prst="rect">
            <a:avLst/>
          </a:prstGeom>
        </p:spPr>
        <p:txBody>
          <a:bodyPr anchor="b" anchorCtr="0"/>
          <a:lstStyle>
            <a:lvl1pPr algn="ctr">
              <a:defRPr lang="es-MX" sz="2400" kern="1200" dirty="0">
                <a:solidFill>
                  <a:srgbClr val="FFFFFF"/>
                </a:solidFill>
                <a:latin typeface="Merriweather Sans" charset="0"/>
                <a:ea typeface="Arial Unicode MS" charset="0"/>
                <a:cs typeface="Arial Unicode MS" charset="0"/>
              </a:defRPr>
            </a:lvl1pPr>
          </a:lstStyle>
          <a:p>
            <a:r>
              <a:rPr lang="es-MX" dirty="0"/>
              <a:t>End of course</a:t>
            </a:r>
            <a:br>
              <a:rPr lang="es-MX" dirty="0"/>
            </a:br>
            <a:r>
              <a:rPr lang="es-MX" dirty="0"/>
              <a:t>Thanks!</a:t>
            </a:r>
          </a:p>
        </p:txBody>
      </p:sp>
      <p:sp>
        <p:nvSpPr>
          <p:cNvPr id="1237" name="Rectangle 4"/>
          <p:cNvSpPr>
            <a:spLocks noGrp="1" noChangeArrowheads="1"/>
          </p:cNvSpPr>
          <p:nvPr>
            <p:ph type="subTitle" idx="14"/>
          </p:nvPr>
        </p:nvSpPr>
        <p:spPr>
          <a:xfrm>
            <a:off x="323527" y="5301207"/>
            <a:ext cx="8496944" cy="648073"/>
          </a:xfrm>
          <a:prstGeom prst="rect">
            <a:avLst/>
          </a:prstGeom>
        </p:spPr>
        <p:txBody>
          <a:bodyPr/>
          <a:lstStyle>
            <a:lvl1pPr marL="0" indent="0" algn="ctr">
              <a:buFont typeface="Wingdings" pitchFamily="2" charset="2"/>
              <a:buNone/>
              <a:defRPr lang="es-ES" altLang="en-US" sz="1600" kern="1200" noProof="0" dirty="0" smtClean="0">
                <a:solidFill>
                  <a:srgbClr val="FFFFFF"/>
                </a:solidFill>
                <a:latin typeface="Merriweather Sans" charset="0"/>
                <a:ea typeface="Arial Unicode MS" charset="0"/>
                <a:cs typeface="Arial Unicode MS" charset="0"/>
              </a:defRPr>
            </a:lvl1pPr>
          </a:lstStyle>
          <a:p>
            <a:pPr lvl="0"/>
            <a:r>
              <a:rPr lang="es-ES" altLang="en-US" noProof="0" dirty="0"/>
              <a:t>Haga clic para modificar el estilo de subtítulo del patrón</a:t>
            </a:r>
          </a:p>
        </p:txBody>
      </p:sp>
      <p:pic>
        <p:nvPicPr>
          <p:cNvPr id="6" name="Imagen 5">
            <a:extLst>
              <a:ext uri="{FF2B5EF4-FFF2-40B4-BE49-F238E27FC236}">
                <a16:creationId xmlns:a16="http://schemas.microsoft.com/office/drawing/2014/main" id="{17BA1A40-B6A4-DD49-8B93-D93A6B797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434" y="1213133"/>
            <a:ext cx="2699130" cy="24083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251520" y="188640"/>
            <a:ext cx="8712968" cy="792088"/>
          </a:xfrm>
          <a:prstGeom prst="rect">
            <a:avLst/>
          </a:prstGeom>
        </p:spPr>
        <p:txBody>
          <a:body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323528" y="1124744"/>
            <a:ext cx="8640959" cy="4968552"/>
          </a:xfrm>
          <a:prstGeom prst="rect">
            <a:avLst/>
          </a:prstGeo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5" name="4 Marcador de número de diapositiva"/>
          <p:cNvSpPr>
            <a:spLocks noGrp="1"/>
          </p:cNvSpPr>
          <p:nvPr>
            <p:ph type="sldNum" sz="quarter" idx="11"/>
          </p:nvPr>
        </p:nvSpPr>
        <p:spPr>
          <a:xfrm>
            <a:off x="179512" y="6284168"/>
            <a:ext cx="763871" cy="457200"/>
          </a:xfrm>
          <a:prstGeom prst="rect">
            <a:avLst/>
          </a:prstGeom>
        </p:spPr>
        <p:txBody>
          <a:bodyPr/>
          <a:lstStyle>
            <a:lvl1pPr>
              <a:defRPr/>
            </a:lvl1pPr>
          </a:lstStyle>
          <a:p>
            <a:fld id="{3262438A-7616-48FB-B115-C72379C2E956}" type="slidenum">
              <a:rPr lang="es-ES" altLang="en-US"/>
              <a:pPr/>
              <a:t>‹#›</a:t>
            </a:fld>
            <a:endParaRPr lang="es-ES" altLang="en-US"/>
          </a:p>
        </p:txBody>
      </p:sp>
    </p:spTree>
    <p:extLst>
      <p:ext uri="{BB962C8B-B14F-4D97-AF65-F5344CB8AC3E}">
        <p14:creationId xmlns:p14="http://schemas.microsoft.com/office/powerpoint/2010/main" val="924228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lstStyle>
            <a:lvl1pPr algn="l">
              <a:defRPr sz="36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5" name="4 Marcador de número de diapositiva"/>
          <p:cNvSpPr>
            <a:spLocks noGrp="1"/>
          </p:cNvSpPr>
          <p:nvPr>
            <p:ph type="sldNum" sz="quarter" idx="11"/>
          </p:nvPr>
        </p:nvSpPr>
        <p:spPr>
          <a:xfrm>
            <a:off x="179512" y="6284168"/>
            <a:ext cx="763871" cy="457200"/>
          </a:xfrm>
          <a:prstGeom prst="rect">
            <a:avLst/>
          </a:prstGeom>
        </p:spPr>
        <p:txBody>
          <a:bodyPr/>
          <a:lstStyle>
            <a:lvl1pPr>
              <a:defRPr/>
            </a:lvl1pPr>
          </a:lstStyle>
          <a:p>
            <a:fld id="{F5629557-43B9-4085-A420-32B4E48EE793}" type="slidenum">
              <a:rPr lang="es-ES" altLang="en-US"/>
              <a:pPr/>
              <a:t>‹#›</a:t>
            </a:fld>
            <a:endParaRPr lang="es-ES" altLang="en-US"/>
          </a:p>
        </p:txBody>
      </p:sp>
    </p:spTree>
    <p:extLst>
      <p:ext uri="{BB962C8B-B14F-4D97-AF65-F5344CB8AC3E}">
        <p14:creationId xmlns:p14="http://schemas.microsoft.com/office/powerpoint/2010/main" val="7232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251520" y="188640"/>
            <a:ext cx="8568952" cy="792088"/>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323528" y="1340768"/>
            <a:ext cx="4104456" cy="4771107"/>
          </a:xfrm>
          <a:prstGeom prst="rect">
            <a:avLst/>
          </a:prstGeo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contenido"/>
          <p:cNvSpPr>
            <a:spLocks noGrp="1"/>
          </p:cNvSpPr>
          <p:nvPr>
            <p:ph sz="half" idx="2"/>
          </p:nvPr>
        </p:nvSpPr>
        <p:spPr>
          <a:xfrm>
            <a:off x="4730551" y="1340768"/>
            <a:ext cx="4104456" cy="4771107"/>
          </a:xfrm>
          <a:prstGeom prst="rect">
            <a:avLst/>
          </a:prstGeo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número de diapositiva"/>
          <p:cNvSpPr>
            <a:spLocks noGrp="1"/>
          </p:cNvSpPr>
          <p:nvPr>
            <p:ph type="sldNum" sz="quarter" idx="11"/>
          </p:nvPr>
        </p:nvSpPr>
        <p:spPr>
          <a:xfrm>
            <a:off x="179512" y="6284168"/>
            <a:ext cx="763871" cy="457200"/>
          </a:xfrm>
          <a:prstGeom prst="rect">
            <a:avLst/>
          </a:prstGeom>
        </p:spPr>
        <p:txBody>
          <a:bodyPr/>
          <a:lstStyle>
            <a:lvl1pPr>
              <a:defRPr/>
            </a:lvl1pPr>
          </a:lstStyle>
          <a:p>
            <a:fld id="{DF9023E2-A376-453D-9D19-02E37F42D435}" type="slidenum">
              <a:rPr lang="es-ES" altLang="en-US"/>
              <a:pPr/>
              <a:t>‹#›</a:t>
            </a:fld>
            <a:endParaRPr lang="es-ES" altLang="en-US"/>
          </a:p>
        </p:txBody>
      </p:sp>
    </p:spTree>
    <p:extLst>
      <p:ext uri="{BB962C8B-B14F-4D97-AF65-F5344CB8AC3E}">
        <p14:creationId xmlns:p14="http://schemas.microsoft.com/office/powerpoint/2010/main" val="60476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323527" y="1340768"/>
            <a:ext cx="4048163" cy="581525"/>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5" name="4 Marcador de texto"/>
          <p:cNvSpPr>
            <a:spLocks noGrp="1"/>
          </p:cNvSpPr>
          <p:nvPr>
            <p:ph type="body" sz="quarter" idx="3"/>
          </p:nvPr>
        </p:nvSpPr>
        <p:spPr>
          <a:xfrm>
            <a:off x="4644009" y="1340768"/>
            <a:ext cx="4048162" cy="581525"/>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8" name="7 Marcador de número de diapositiva"/>
          <p:cNvSpPr>
            <a:spLocks noGrp="1"/>
          </p:cNvSpPr>
          <p:nvPr>
            <p:ph type="sldNum" sz="quarter" idx="11"/>
          </p:nvPr>
        </p:nvSpPr>
        <p:spPr>
          <a:xfrm>
            <a:off x="179512" y="6284168"/>
            <a:ext cx="763871" cy="457200"/>
          </a:xfrm>
          <a:prstGeom prst="rect">
            <a:avLst/>
          </a:prstGeom>
        </p:spPr>
        <p:txBody>
          <a:bodyPr/>
          <a:lstStyle>
            <a:lvl1pPr>
              <a:defRPr/>
            </a:lvl1pPr>
          </a:lstStyle>
          <a:p>
            <a:fld id="{9E43254C-232B-4EC1-8D57-D6B270934ABA}" type="slidenum">
              <a:rPr lang="es-ES" altLang="en-US"/>
              <a:pPr/>
              <a:t>‹#›</a:t>
            </a:fld>
            <a:endParaRPr lang="es-ES" altLang="en-US"/>
          </a:p>
        </p:txBody>
      </p:sp>
      <p:sp>
        <p:nvSpPr>
          <p:cNvPr id="9" name="1 Título"/>
          <p:cNvSpPr>
            <a:spLocks noGrp="1"/>
          </p:cNvSpPr>
          <p:nvPr>
            <p:ph type="title"/>
          </p:nvPr>
        </p:nvSpPr>
        <p:spPr>
          <a:xfrm>
            <a:off x="251520" y="188640"/>
            <a:ext cx="7200800" cy="792088"/>
          </a:xfrm>
          <a:prstGeom prst="rect">
            <a:avLst/>
          </a:prstGeom>
        </p:spPr>
        <p:txBody>
          <a:bodyPr/>
          <a:lstStyle/>
          <a:p>
            <a:r>
              <a:rPr lang="es-ES"/>
              <a:t>Haga clic para modificar el estilo de título del patrón</a:t>
            </a:r>
            <a:endParaRPr lang="es-MX"/>
          </a:p>
        </p:txBody>
      </p:sp>
      <p:sp>
        <p:nvSpPr>
          <p:cNvPr id="10" name="2 Marcador de contenido"/>
          <p:cNvSpPr>
            <a:spLocks noGrp="1"/>
          </p:cNvSpPr>
          <p:nvPr>
            <p:ph sz="half" idx="12"/>
          </p:nvPr>
        </p:nvSpPr>
        <p:spPr>
          <a:xfrm>
            <a:off x="323528" y="2060848"/>
            <a:ext cx="4032448" cy="4051027"/>
          </a:xfrm>
          <a:prstGeom prst="rect">
            <a:avLst/>
          </a:prstGeo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1" name="3 Marcador de contenido"/>
          <p:cNvSpPr>
            <a:spLocks noGrp="1"/>
          </p:cNvSpPr>
          <p:nvPr>
            <p:ph sz="half" idx="2"/>
          </p:nvPr>
        </p:nvSpPr>
        <p:spPr>
          <a:xfrm>
            <a:off x="4658543" y="2060848"/>
            <a:ext cx="4032448" cy="4051027"/>
          </a:xfrm>
          <a:prstGeom prst="rect">
            <a:avLst/>
          </a:prstGeo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61723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251520" y="188640"/>
            <a:ext cx="8568952" cy="792088"/>
          </a:xfrm>
          <a:prstGeom prst="rect">
            <a:avLst/>
          </a:prstGeom>
        </p:spPr>
        <p:txBody>
          <a:bodyPr/>
          <a:lstStyle/>
          <a:p>
            <a:r>
              <a:rPr lang="es-ES"/>
              <a:t>Haga clic para modificar el estilo de título del patrón</a:t>
            </a:r>
            <a:endParaRPr lang="es-MX"/>
          </a:p>
        </p:txBody>
      </p:sp>
      <p:sp>
        <p:nvSpPr>
          <p:cNvPr id="4" name="3 Marcador de número de diapositiva"/>
          <p:cNvSpPr>
            <a:spLocks noGrp="1"/>
          </p:cNvSpPr>
          <p:nvPr>
            <p:ph type="sldNum" sz="quarter" idx="11"/>
          </p:nvPr>
        </p:nvSpPr>
        <p:spPr>
          <a:xfrm>
            <a:off x="179512" y="6284168"/>
            <a:ext cx="763871" cy="457200"/>
          </a:xfrm>
          <a:prstGeom prst="rect">
            <a:avLst/>
          </a:prstGeom>
        </p:spPr>
        <p:txBody>
          <a:bodyPr/>
          <a:lstStyle>
            <a:lvl1pPr>
              <a:defRPr/>
            </a:lvl1pPr>
          </a:lstStyle>
          <a:p>
            <a:fld id="{1E116DD3-3843-4F98-AE1F-2E8254174050}" type="slidenum">
              <a:rPr lang="es-ES" altLang="en-US"/>
              <a:pPr/>
              <a:t>‹#›</a:t>
            </a:fld>
            <a:endParaRPr lang="es-ES" altLang="en-US"/>
          </a:p>
        </p:txBody>
      </p:sp>
    </p:spTree>
    <p:extLst>
      <p:ext uri="{BB962C8B-B14F-4D97-AF65-F5344CB8AC3E}">
        <p14:creationId xmlns:p14="http://schemas.microsoft.com/office/powerpoint/2010/main" val="3544750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1"/>
          </p:nvPr>
        </p:nvSpPr>
        <p:spPr>
          <a:xfrm>
            <a:off x="179512" y="6284168"/>
            <a:ext cx="763871" cy="457200"/>
          </a:xfrm>
          <a:prstGeom prst="rect">
            <a:avLst/>
          </a:prstGeom>
        </p:spPr>
        <p:txBody>
          <a:bodyPr/>
          <a:lstStyle>
            <a:lvl1pPr>
              <a:defRPr/>
            </a:lvl1pPr>
          </a:lstStyle>
          <a:p>
            <a:fld id="{F03A0AAC-FF34-4166-B7B2-4D4FCD4B60EE}" type="slidenum">
              <a:rPr lang="es-ES" altLang="en-US"/>
              <a:pPr/>
              <a:t>‹#›</a:t>
            </a:fld>
            <a:endParaRPr lang="es-ES" altLang="en-US"/>
          </a:p>
        </p:txBody>
      </p:sp>
    </p:spTree>
    <p:extLst>
      <p:ext uri="{BB962C8B-B14F-4D97-AF65-F5344CB8AC3E}">
        <p14:creationId xmlns:p14="http://schemas.microsoft.com/office/powerpoint/2010/main" val="3019671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548680"/>
            <a:ext cx="3034680" cy="1162050"/>
          </a:xfrm>
          <a:prstGeom prst="rect">
            <a:avLst/>
          </a:prstGeom>
        </p:spPr>
        <p:txBody>
          <a:bodyPr anchor="b"/>
          <a:lstStyle>
            <a:lvl1pPr algn="l">
              <a:defRPr sz="2400" b="1"/>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3575050" y="1700808"/>
            <a:ext cx="5111750" cy="4700985"/>
          </a:xfrm>
          <a:prstGeom prst="rect">
            <a:avLst/>
          </a:prstGeom>
        </p:spPr>
        <p:txBody>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71073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Marcador de número de diapositiva"/>
          <p:cNvSpPr>
            <a:spLocks noGrp="1"/>
          </p:cNvSpPr>
          <p:nvPr>
            <p:ph type="sldNum" sz="quarter" idx="11"/>
          </p:nvPr>
        </p:nvSpPr>
        <p:spPr>
          <a:xfrm>
            <a:off x="179512" y="6400800"/>
            <a:ext cx="763871" cy="457200"/>
          </a:xfrm>
          <a:prstGeom prst="rect">
            <a:avLst/>
          </a:prstGeom>
        </p:spPr>
        <p:txBody>
          <a:bodyPr/>
          <a:lstStyle>
            <a:lvl1pPr>
              <a:defRPr/>
            </a:lvl1pPr>
          </a:lstStyle>
          <a:p>
            <a:fld id="{3176A953-BBD4-41AD-9F64-BCB142AA10F4}" type="slidenum">
              <a:rPr lang="es-ES" altLang="en-US"/>
              <a:pPr/>
              <a:t>‹#›</a:t>
            </a:fld>
            <a:endParaRPr lang="es-ES" altLang="en-US"/>
          </a:p>
        </p:txBody>
      </p:sp>
    </p:spTree>
    <p:extLst>
      <p:ext uri="{BB962C8B-B14F-4D97-AF65-F5344CB8AC3E}">
        <p14:creationId xmlns:p14="http://schemas.microsoft.com/office/powerpoint/2010/main" val="3624528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angle 3"/>
          <p:cNvSpPr>
            <a:spLocks noChangeArrowheads="1"/>
          </p:cNvSpPr>
          <p:nvPr userDrawn="1"/>
        </p:nvSpPr>
        <p:spPr bwMode="auto">
          <a:xfrm>
            <a:off x="-108520" y="6167597"/>
            <a:ext cx="9361040" cy="694077"/>
          </a:xfrm>
          <a:prstGeom prst="rect">
            <a:avLst/>
          </a:prstGeom>
          <a:blipFill>
            <a:blip r:embed="rId15"/>
            <a:stretch>
              <a:fillRect/>
            </a:stretch>
          </a:blipFill>
          <a:ln w="9525" cap="flat">
            <a:solidFill>
              <a:srgbClr val="000000"/>
            </a:solidFill>
            <a:round/>
            <a:headEnd/>
            <a:tailEnd/>
          </a:ln>
          <a:effectLst/>
        </p:spPr>
        <p:txBody>
          <a:bodyPr wrap="none" anchor="ctr"/>
          <a:lstStyle/>
          <a:p>
            <a:endParaRPr lang="en-US" dirty="0"/>
          </a:p>
        </p:txBody>
      </p:sp>
      <p:sp>
        <p:nvSpPr>
          <p:cNvPr id="407" name="Rectangle 3"/>
          <p:cNvSpPr>
            <a:spLocks noGrp="1" noChangeArrowheads="1"/>
          </p:cNvSpPr>
          <p:nvPr userDrawn="1">
            <p:ph type="title"/>
          </p:nvPr>
        </p:nvSpPr>
        <p:spPr bwMode="auto">
          <a:xfrm>
            <a:off x="323529" y="188640"/>
            <a:ext cx="8568951" cy="792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dirty="0"/>
              <a:t>Haga clic para cambiar el estilo de título</a:t>
            </a:r>
            <a:br>
              <a:rPr lang="es-ES" altLang="en-US" dirty="0"/>
            </a:br>
            <a:endParaRPr lang="es-ES" altLang="en-US" dirty="0"/>
          </a:p>
        </p:txBody>
      </p:sp>
      <p:sp>
        <p:nvSpPr>
          <p:cNvPr id="408" name="Rectangle 4"/>
          <p:cNvSpPr>
            <a:spLocks noGrp="1" noChangeArrowheads="1"/>
          </p:cNvSpPr>
          <p:nvPr userDrawn="1">
            <p:ph type="body" idx="1"/>
          </p:nvPr>
        </p:nvSpPr>
        <p:spPr bwMode="auto">
          <a:xfrm>
            <a:off x="323529" y="1124744"/>
            <a:ext cx="8568951" cy="49254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dirty="0"/>
              <a:t>Haga clic para modificar el estilo de texto del patrón</a:t>
            </a:r>
          </a:p>
          <a:p>
            <a:pPr lvl="1"/>
            <a:r>
              <a:rPr lang="es-ES" altLang="en-US" dirty="0"/>
              <a:t>Segundo nivel</a:t>
            </a:r>
          </a:p>
          <a:p>
            <a:pPr lvl="2"/>
            <a:r>
              <a:rPr lang="es-ES" altLang="en-US" dirty="0"/>
              <a:t>Tercer nivel</a:t>
            </a:r>
          </a:p>
          <a:p>
            <a:pPr lvl="3"/>
            <a:r>
              <a:rPr lang="es-ES" altLang="en-US" dirty="0"/>
              <a:t>Cuarto nivel</a:t>
            </a:r>
          </a:p>
          <a:p>
            <a:pPr lvl="4"/>
            <a:r>
              <a:rPr lang="es-ES" altLang="en-US" dirty="0"/>
              <a:t>Quinto nivel</a:t>
            </a:r>
          </a:p>
        </p:txBody>
      </p:sp>
      <p:sp>
        <p:nvSpPr>
          <p:cNvPr id="820" name="Rectangle 7"/>
          <p:cNvSpPr>
            <a:spLocks noGrp="1" noChangeArrowheads="1"/>
          </p:cNvSpPr>
          <p:nvPr userDrawn="1">
            <p:ph type="sldNum" sz="quarter" idx="4"/>
          </p:nvPr>
        </p:nvSpPr>
        <p:spPr bwMode="auto">
          <a:xfrm>
            <a:off x="179512" y="6286035"/>
            <a:ext cx="72008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a:defRPr sz="1000">
                <a:solidFill>
                  <a:srgbClr val="FFFFFF"/>
                </a:solidFill>
              </a:defRPr>
            </a:lvl1pPr>
          </a:lstStyle>
          <a:p>
            <a:fld id="{0211F69E-9054-478F-AC4A-F92E8ABEF6FF}" type="slidenum">
              <a:rPr lang="es-ES" altLang="en-US" smtClean="0"/>
              <a:pPr/>
              <a:t>‹#›</a:t>
            </a:fld>
            <a:endParaRPr lang="es-ES" altLang="en-US"/>
          </a:p>
        </p:txBody>
      </p:sp>
      <p:sp>
        <p:nvSpPr>
          <p:cNvPr id="28" name="Text Box 5"/>
          <p:cNvSpPr txBox="1">
            <a:spLocks noChangeArrowheads="1"/>
          </p:cNvSpPr>
          <p:nvPr userDrawn="1"/>
        </p:nvSpPr>
        <p:spPr bwMode="auto">
          <a:xfrm>
            <a:off x="976415" y="6334615"/>
            <a:ext cx="5112568" cy="3600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Arial Unicode MS" charset="0"/>
                <a:cs typeface="Arial Unicode M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Arial Unicode MS" charset="0"/>
                <a:cs typeface="Arial Unicode M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Arial Unicode MS" charset="0"/>
                <a:cs typeface="Arial Unicode M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Arial Unicode MS" charset="0"/>
                <a:cs typeface="Arial Unicode M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Arial Unicode MS"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Arial Unicode MS"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Arial Unicode MS"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Arial Unicode MS"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Arial Unicode MS" charset="0"/>
                <a:cs typeface="Arial Unicode MS" charset="0"/>
              </a:defRPr>
            </a:lvl9pPr>
          </a:lstStyle>
          <a:p>
            <a:pPr>
              <a:lnSpc>
                <a:spcPct val="105000"/>
              </a:lnSpc>
            </a:pPr>
            <a:r>
              <a:rPr lang="es-ES" sz="1000" dirty="0">
                <a:solidFill>
                  <a:srgbClr val="FFFFFF"/>
                </a:solidFill>
                <a:latin typeface="Merriweather Sans" charset="0"/>
              </a:rPr>
              <a:t>©Copyright – SAIT AI Club        https://</a:t>
            </a:r>
            <a:r>
              <a:rPr lang="es-ES" sz="1000" dirty="0" err="1">
                <a:solidFill>
                  <a:srgbClr val="FFFFFF"/>
                </a:solidFill>
                <a:latin typeface="Merriweather Sans" charset="0"/>
              </a:rPr>
              <a:t>www.sait.ca</a:t>
            </a:r>
            <a:r>
              <a:rPr lang="es-ES" sz="1000" dirty="0">
                <a:solidFill>
                  <a:srgbClr val="FFFFFF"/>
                </a:solidFill>
                <a:latin typeface="Merriweather Sans" charset="0"/>
              </a:rPr>
              <a:t>/</a:t>
            </a:r>
          </a:p>
        </p:txBody>
      </p:sp>
      <p:pic>
        <p:nvPicPr>
          <p:cNvPr id="29" name="Picture 6"/>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7208227" y="132557"/>
            <a:ext cx="2566987" cy="225266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 bg1="lt1" tx1="dk1" bg2="lt2" tx2="dk2" accent1="accent1" accent2="accent2" accent3="accent3" accent4="accent4" accent5="accent5" accent6="accent6" hlink="hlink" folHlink="folHlink"/>
  <p:sldLayoutIdLst>
    <p:sldLayoutId id="2147483739"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40" r:id="rId13"/>
  </p:sldLayoutIdLst>
  <p:hf hdr="0" dt="0"/>
  <p:txStyles>
    <p:title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2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1800">
          <a:solidFill>
            <a:schemeClr val="tx1"/>
          </a:solidFill>
          <a:latin typeface="+mn-lt"/>
          <a:cs typeface="+mn-cs"/>
        </a:defRPr>
      </a:lvl2pPr>
      <a:lvl3pPr marL="987425" indent="-293688" algn="l" rtl="0" fontAlgn="base">
        <a:spcBef>
          <a:spcPct val="20000"/>
        </a:spcBef>
        <a:spcAft>
          <a:spcPct val="0"/>
        </a:spcAft>
        <a:buClr>
          <a:schemeClr val="accent1"/>
        </a:buClr>
        <a:buSzPct val="70000"/>
        <a:buFont typeface="Wingdings" pitchFamily="2" charset="2"/>
        <a:buChar char="l"/>
        <a:defRPr sz="1600">
          <a:solidFill>
            <a:schemeClr val="tx1"/>
          </a:solidFill>
          <a:latin typeface="+mn-lt"/>
          <a:cs typeface="+mn-cs"/>
        </a:defRPr>
      </a:lvl3pPr>
      <a:lvl4pPr marL="1281113" indent="-292100" algn="l" rtl="0" fontAlgn="base">
        <a:spcBef>
          <a:spcPct val="20000"/>
        </a:spcBef>
        <a:spcAft>
          <a:spcPct val="0"/>
        </a:spcAft>
        <a:buClr>
          <a:schemeClr val="tx2"/>
        </a:buClr>
        <a:buSzPct val="75000"/>
        <a:buFont typeface="Wingdings" pitchFamily="2" charset="2"/>
        <a:buChar char="§"/>
        <a:defRPr sz="1400">
          <a:solidFill>
            <a:schemeClr val="tx1"/>
          </a:solidFill>
          <a:latin typeface="+mn-lt"/>
          <a:cs typeface="+mn-cs"/>
        </a:defRPr>
      </a:lvl4pPr>
      <a:lvl5pPr marL="1598613" indent="-315913" algn="l" rtl="0" fontAlgn="base">
        <a:spcBef>
          <a:spcPct val="20000"/>
        </a:spcBef>
        <a:spcAft>
          <a:spcPct val="0"/>
        </a:spcAft>
        <a:buClr>
          <a:schemeClr val="folHlink"/>
        </a:buClr>
        <a:buSzPct val="80000"/>
        <a:buFont typeface="Wingdings" pitchFamily="2" charset="2"/>
        <a:buChar char="§"/>
        <a:defRPr sz="14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xml"/><Relationship Id="rId7" Type="http://schemas.openxmlformats.org/officeDocument/2006/relationships/diagramQuickStyle" Target="../diagrams/quickStyle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1.xml"/><Relationship Id="rId11" Type="http://schemas.openxmlformats.org/officeDocument/2006/relationships/image" Target="../media/image6.png"/><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39.png"/><Relationship Id="rId3" Type="http://schemas.openxmlformats.org/officeDocument/2006/relationships/slideLayout" Target="../slideLayouts/slideLayout8.xml"/><Relationship Id="rId7" Type="http://schemas.openxmlformats.org/officeDocument/2006/relationships/diagramQuickStyle" Target="../diagrams/quickStyle4.xml"/><Relationship Id="rId12" Type="http://schemas.openxmlformats.org/officeDocument/2006/relationships/image" Target="../media/image3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4.xml"/><Relationship Id="rId11" Type="http://schemas.openxmlformats.org/officeDocument/2006/relationships/image" Target="../media/image37.png"/><Relationship Id="rId5" Type="http://schemas.openxmlformats.org/officeDocument/2006/relationships/diagramData" Target="../diagrams/data4.xml"/><Relationship Id="rId15" Type="http://schemas.openxmlformats.org/officeDocument/2006/relationships/image" Target="../media/image6.png"/><Relationship Id="rId10" Type="http://schemas.openxmlformats.org/officeDocument/2006/relationships/image" Target="../media/image36.png"/><Relationship Id="rId4" Type="http://schemas.openxmlformats.org/officeDocument/2006/relationships/notesSlide" Target="../notesSlides/notesSlide10.xml"/><Relationship Id="rId9" Type="http://schemas.microsoft.com/office/2007/relationships/diagramDrawing" Target="../diagrams/drawing4.xml"/><Relationship Id="rId1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5.xml"/><Relationship Id="rId11" Type="http://schemas.openxmlformats.org/officeDocument/2006/relationships/image" Target="../media/image44.png"/><Relationship Id="rId5" Type="http://schemas.openxmlformats.org/officeDocument/2006/relationships/diagramQuickStyle" Target="../diagrams/quickStyle5.xml"/><Relationship Id="rId10" Type="http://schemas.openxmlformats.org/officeDocument/2006/relationships/image" Target="../media/image43.png"/><Relationship Id="rId4" Type="http://schemas.openxmlformats.org/officeDocument/2006/relationships/diagramLayout" Target="../diagrams/layout5.xml"/><Relationship Id="rId9" Type="http://schemas.openxmlformats.org/officeDocument/2006/relationships/image" Target="../media/image42.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51.png"/><Relationship Id="rId3" Type="http://schemas.openxmlformats.org/officeDocument/2006/relationships/slideLayout" Target="../slideLayouts/slideLayout8.xml"/><Relationship Id="rId7" Type="http://schemas.openxmlformats.org/officeDocument/2006/relationships/diagramQuickStyle" Target="../diagrams/quickStyle6.xml"/><Relationship Id="rId12" Type="http://schemas.openxmlformats.org/officeDocument/2006/relationships/image" Target="../media/image50.png"/><Relationship Id="rId2" Type="http://schemas.openxmlformats.org/officeDocument/2006/relationships/audio" Target="../media/media11.m4a"/><Relationship Id="rId16" Type="http://schemas.openxmlformats.org/officeDocument/2006/relationships/image" Target="../media/image6.png"/><Relationship Id="rId1" Type="http://schemas.microsoft.com/office/2007/relationships/media" Target="../media/media11.m4a"/><Relationship Id="rId6" Type="http://schemas.openxmlformats.org/officeDocument/2006/relationships/diagramLayout" Target="../diagrams/layout6.xml"/><Relationship Id="rId11" Type="http://schemas.openxmlformats.org/officeDocument/2006/relationships/image" Target="../media/image49.png"/><Relationship Id="rId5" Type="http://schemas.openxmlformats.org/officeDocument/2006/relationships/diagramData" Target="../diagrams/data6.xml"/><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notesSlide" Target="../notesSlides/notesSlide12.xml"/><Relationship Id="rId9" Type="http://schemas.microsoft.com/office/2007/relationships/diagramDrawing" Target="../diagrams/drawing6.xml"/><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image" Target="../media/image5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2.png"/><Relationship Id="rId3" Type="http://schemas.openxmlformats.org/officeDocument/2006/relationships/slideLayout" Target="../slideLayouts/slideLayout5.xml"/><Relationship Id="rId7" Type="http://schemas.openxmlformats.org/officeDocument/2006/relationships/image" Target="../media/image55.png"/><Relationship Id="rId12" Type="http://schemas.openxmlformats.org/officeDocument/2006/relationships/image" Target="../media/image6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4.png"/><Relationship Id="rId11"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image" Target="../media/image59.png"/><Relationship Id="rId4" Type="http://schemas.openxmlformats.org/officeDocument/2006/relationships/notesSlide" Target="../notesSlides/notesSlide14.xml"/><Relationship Id="rId9" Type="http://schemas.openxmlformats.org/officeDocument/2006/relationships/image" Target="../media/image58.png"/><Relationship Id="rId1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5.xml"/><Relationship Id="rId7" Type="http://schemas.openxmlformats.org/officeDocument/2006/relationships/image" Target="../media/image6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4.png"/><Relationship Id="rId11" Type="http://schemas.openxmlformats.org/officeDocument/2006/relationships/image" Target="../media/image6.png"/><Relationship Id="rId5" Type="http://schemas.openxmlformats.org/officeDocument/2006/relationships/image" Target="../media/image63.jpeg"/><Relationship Id="rId10" Type="http://schemas.openxmlformats.org/officeDocument/2006/relationships/image" Target="../media/image68.png"/><Relationship Id="rId4" Type="http://schemas.openxmlformats.org/officeDocument/2006/relationships/notesSlide" Target="../notesSlides/notesSlide15.xml"/><Relationship Id="rId9"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11" Type="http://schemas.openxmlformats.org/officeDocument/2006/relationships/image" Target="../media/image6.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notesSlide" Target="../notesSlides/notesSlide2.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3.xml"/><Relationship Id="rId7" Type="http://schemas.openxmlformats.org/officeDocument/2006/relationships/image" Target="../media/image19.jpeg"/><Relationship Id="rId12"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notesSlide" Target="../notesSlides/notesSlide4.xml"/><Relationship Id="rId9" Type="http://schemas.openxmlformats.org/officeDocument/2006/relationships/image" Target="../media/image21.gif"/></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3.xml"/><Relationship Id="rId7" Type="http://schemas.openxmlformats.org/officeDocument/2006/relationships/image" Target="../media/image19.jpeg"/><Relationship Id="rId12"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notesSlide" Target="../notesSlides/notesSlide5.xml"/><Relationship Id="rId9" Type="http://schemas.openxmlformats.org/officeDocument/2006/relationships/image" Target="../media/image21.gif"/></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8.xml"/><Relationship Id="rId7" Type="http://schemas.openxmlformats.org/officeDocument/2006/relationships/image" Target="../media/image2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5.png"/><Relationship Id="rId11" Type="http://schemas.openxmlformats.org/officeDocument/2006/relationships/image" Target="../media/image6.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notesSlide" Target="../notesSlides/notesSlide6.xml"/><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34.emf"/><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3" Type="http://schemas.openxmlformats.org/officeDocument/2006/relationships/slideLayout" Target="../slideLayouts/slideLayout8.xml"/><Relationship Id="rId7" Type="http://schemas.openxmlformats.org/officeDocument/2006/relationships/diagramQuickStyle" Target="../diagrams/quickStyle2.xml"/><Relationship Id="rId12" Type="http://schemas.openxmlformats.org/officeDocument/2006/relationships/diagramQuickStyle" Target="../diagrams/quickStyle3.xml"/><Relationship Id="rId2" Type="http://schemas.openxmlformats.org/officeDocument/2006/relationships/audio" Target="../media/media9.m4a"/><Relationship Id="rId16" Type="http://schemas.openxmlformats.org/officeDocument/2006/relationships/image" Target="../media/image6.png"/><Relationship Id="rId1" Type="http://schemas.microsoft.com/office/2007/relationships/media" Target="../media/media9.m4a"/><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5" Type="http://schemas.openxmlformats.org/officeDocument/2006/relationships/image" Target="../media/image35.png"/><Relationship Id="rId10" Type="http://schemas.openxmlformats.org/officeDocument/2006/relationships/diagramData" Target="../diagrams/data3.xml"/><Relationship Id="rId4" Type="http://schemas.openxmlformats.org/officeDocument/2006/relationships/notesSlide" Target="../notesSlides/notesSlide9.xml"/><Relationship Id="rId9" Type="http://schemas.microsoft.com/office/2007/relationships/diagramDrawing" Target="../diagrams/drawing2.xml"/><Relationship Id="rId14"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504" y="-243408"/>
            <a:ext cx="8496944" cy="1008110"/>
          </a:xfrm>
        </p:spPr>
        <p:txBody>
          <a:bodyPr/>
          <a:lstStyle/>
          <a:p>
            <a:pPr algn="ctr"/>
            <a:r>
              <a:rPr lang="es-ES" dirty="0"/>
              <a:t>SAIT AI </a:t>
            </a:r>
            <a:r>
              <a:rPr lang="es-ES" dirty="0" err="1"/>
              <a:t>Solutions</a:t>
            </a:r>
            <a:r>
              <a:rPr lang="es-ES" dirty="0"/>
              <a:t> Club</a:t>
            </a:r>
          </a:p>
        </p:txBody>
      </p:sp>
      <p:sp>
        <p:nvSpPr>
          <p:cNvPr id="4" name="CuadroTexto 3">
            <a:extLst>
              <a:ext uri="{FF2B5EF4-FFF2-40B4-BE49-F238E27FC236}">
                <a16:creationId xmlns:a16="http://schemas.microsoft.com/office/drawing/2014/main" id="{D0646D20-3299-2C49-BF1A-93D759A39259}"/>
              </a:ext>
            </a:extLst>
          </p:cNvPr>
          <p:cNvSpPr txBox="1"/>
          <p:nvPr/>
        </p:nvSpPr>
        <p:spPr>
          <a:xfrm>
            <a:off x="1701800" y="4229100"/>
            <a:ext cx="184731" cy="369332"/>
          </a:xfrm>
          <a:prstGeom prst="rect">
            <a:avLst/>
          </a:prstGeom>
          <a:noFill/>
        </p:spPr>
        <p:txBody>
          <a:bodyPr wrap="none" rtlCol="0">
            <a:spAutoFit/>
          </a:bodyPr>
          <a:lstStyle/>
          <a:p>
            <a:endParaRPr lang="es-MX"/>
          </a:p>
        </p:txBody>
      </p:sp>
      <p:graphicFrame>
        <p:nvGraphicFramePr>
          <p:cNvPr id="5" name="Diagram 4">
            <a:extLst>
              <a:ext uri="{FF2B5EF4-FFF2-40B4-BE49-F238E27FC236}">
                <a16:creationId xmlns:a16="http://schemas.microsoft.com/office/drawing/2014/main" id="{C80F7209-2EDE-2708-93F9-5C8A8ED505CC}"/>
              </a:ext>
            </a:extLst>
          </p:cNvPr>
          <p:cNvGraphicFramePr/>
          <p:nvPr>
            <p:extLst>
              <p:ext uri="{D42A27DB-BD31-4B8C-83A1-F6EECF244321}">
                <p14:modId xmlns:p14="http://schemas.microsoft.com/office/powerpoint/2010/main" val="1442590281"/>
              </p:ext>
            </p:extLst>
          </p:nvPr>
        </p:nvGraphicFramePr>
        <p:xfrm>
          <a:off x="2876292" y="3809167"/>
          <a:ext cx="3391416" cy="22768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descr="A group of people standing in front of a large screen&#10;&#10;Description automatically generated">
            <a:extLst>
              <a:ext uri="{FF2B5EF4-FFF2-40B4-BE49-F238E27FC236}">
                <a16:creationId xmlns:a16="http://schemas.microsoft.com/office/drawing/2014/main" id="{FFCDE5A6-FC4C-A7F1-3383-ABFDB32A7B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1808" y="1136120"/>
            <a:ext cx="5868144" cy="2625541"/>
          </a:xfrm>
          <a:prstGeom prst="rect">
            <a:avLst/>
          </a:prstGeom>
        </p:spPr>
      </p:pic>
      <p:pic>
        <p:nvPicPr>
          <p:cNvPr id="51" name="Audio 50">
            <a:extLst>
              <a:ext uri="{FF2B5EF4-FFF2-40B4-BE49-F238E27FC236}">
                <a16:creationId xmlns:a16="http://schemas.microsoft.com/office/drawing/2014/main" id="{7EB0628F-A21B-A2F2-87DA-406258623A2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811519424"/>
      </p:ext>
    </p:extLst>
  </p:cSld>
  <p:clrMapOvr>
    <a:masterClrMapping/>
  </p:clrMapOvr>
  <mc:AlternateContent xmlns:mc="http://schemas.openxmlformats.org/markup-compatibility/2006">
    <mc:Choice xmlns:p14="http://schemas.microsoft.com/office/powerpoint/2010/main" Requires="p14">
      <p:transition spd="slow" p14:dur="2000" advTm="25983"/>
    </mc:Choice>
    <mc:Fallback>
      <p:transition spd="slow" advTm="25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13CED1-2029-B942-A600-DEA18C43EFE9}"/>
              </a:ext>
            </a:extLst>
          </p:cNvPr>
          <p:cNvSpPr>
            <a:spLocks noGrp="1"/>
          </p:cNvSpPr>
          <p:nvPr>
            <p:ph type="sldNum" sz="quarter" idx="11"/>
          </p:nvPr>
        </p:nvSpPr>
        <p:spPr/>
        <p:txBody>
          <a:bodyPr/>
          <a:lstStyle/>
          <a:p>
            <a:fld id="{F03A0AAC-FF34-4166-B7B2-4D4FCD4B60EE}" type="slidenum">
              <a:rPr lang="es-ES" altLang="en-US" smtClean="0"/>
              <a:pPr/>
              <a:t>10</a:t>
            </a:fld>
            <a:endParaRPr lang="es-ES" altLang="en-US"/>
          </a:p>
        </p:txBody>
      </p:sp>
      <p:graphicFrame>
        <p:nvGraphicFramePr>
          <p:cNvPr id="7" name="Diagram 6">
            <a:extLst>
              <a:ext uri="{FF2B5EF4-FFF2-40B4-BE49-F238E27FC236}">
                <a16:creationId xmlns:a16="http://schemas.microsoft.com/office/drawing/2014/main" id="{2BA9C418-3B1B-19D0-D370-0BF5CB531254}"/>
              </a:ext>
            </a:extLst>
          </p:cNvPr>
          <p:cNvGraphicFramePr/>
          <p:nvPr>
            <p:extLst>
              <p:ext uri="{D42A27DB-BD31-4B8C-83A1-F6EECF244321}">
                <p14:modId xmlns:p14="http://schemas.microsoft.com/office/powerpoint/2010/main" val="3839082838"/>
              </p:ext>
            </p:extLst>
          </p:nvPr>
        </p:nvGraphicFramePr>
        <p:xfrm>
          <a:off x="1524000" y="68498"/>
          <a:ext cx="6096000" cy="591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4" name="TextBox 53">
            <a:extLst>
              <a:ext uri="{FF2B5EF4-FFF2-40B4-BE49-F238E27FC236}">
                <a16:creationId xmlns:a16="http://schemas.microsoft.com/office/drawing/2014/main" id="{63B7A644-0EB3-39EA-96D1-6DBB5AC2296E}"/>
              </a:ext>
            </a:extLst>
          </p:cNvPr>
          <p:cNvSpPr txBox="1"/>
          <p:nvPr/>
        </p:nvSpPr>
        <p:spPr>
          <a:xfrm>
            <a:off x="0" y="3646721"/>
            <a:ext cx="3816424" cy="1015663"/>
          </a:xfrm>
          <a:prstGeom prst="rect">
            <a:avLst/>
          </a:prstGeom>
          <a:noFill/>
        </p:spPr>
        <p:txBody>
          <a:bodyPr wrap="square" rtlCol="0">
            <a:spAutoFit/>
          </a:bodyPr>
          <a:lstStyle/>
          <a:p>
            <a:pPr marL="285750" indent="-285750">
              <a:buFont typeface="Arial" panose="020B0604020202020204" pitchFamily="34" charset="0"/>
              <a:buChar char="•"/>
            </a:pPr>
            <a:r>
              <a:rPr lang="en-CA" sz="1200" dirty="0"/>
              <a:t>193 CO2-MMP measurements, test methods.</a:t>
            </a:r>
          </a:p>
          <a:p>
            <a:pPr marL="285750" indent="-285750">
              <a:buFont typeface="Arial" panose="020B0604020202020204" pitchFamily="34" charset="0"/>
              <a:buChar char="•"/>
            </a:pPr>
            <a:r>
              <a:rPr lang="en-CA" sz="1200" dirty="0"/>
              <a:t>CO2 and oil component percentages.</a:t>
            </a:r>
          </a:p>
          <a:p>
            <a:pPr marL="285750" indent="-285750">
              <a:buFont typeface="Arial" panose="020B0604020202020204" pitchFamily="34" charset="0"/>
              <a:buChar char="•"/>
            </a:pPr>
            <a:r>
              <a:rPr lang="en-CA" sz="1200" dirty="0"/>
              <a:t>Slim-tube or RBA test distinction.</a:t>
            </a:r>
          </a:p>
          <a:p>
            <a:pPr marL="285750" indent="-285750">
              <a:buFont typeface="Arial" panose="020B0604020202020204" pitchFamily="34" charset="0"/>
              <a:buChar char="•"/>
            </a:pPr>
            <a:r>
              <a:rPr lang="en-CA" sz="1200" dirty="0"/>
              <a:t>C7+ molecular weight, reservoir temperature.</a:t>
            </a:r>
          </a:p>
          <a:p>
            <a:pPr marL="285750" indent="-285750">
              <a:buFont typeface="Arial" panose="020B0604020202020204" pitchFamily="34" charset="0"/>
              <a:buChar char="•"/>
            </a:pPr>
            <a:r>
              <a:rPr lang="en-CA" sz="1200" dirty="0"/>
              <a:t>Collinearity minimized, CO2 excluded input.</a:t>
            </a:r>
            <a:endParaRPr lang="en-US" sz="1200" dirty="0"/>
          </a:p>
        </p:txBody>
      </p:sp>
      <p:pic>
        <p:nvPicPr>
          <p:cNvPr id="55" name="Picture 54">
            <a:extLst>
              <a:ext uri="{FF2B5EF4-FFF2-40B4-BE49-F238E27FC236}">
                <a16:creationId xmlns:a16="http://schemas.microsoft.com/office/drawing/2014/main" id="{9B002E54-487E-CF50-684F-F66A0C5EE1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512" y="1273843"/>
            <a:ext cx="3816424" cy="2134780"/>
          </a:xfrm>
          <a:prstGeom prst="rect">
            <a:avLst/>
          </a:prstGeom>
        </p:spPr>
      </p:pic>
      <p:sp>
        <p:nvSpPr>
          <p:cNvPr id="4" name="Flecha derecha 53">
            <a:extLst>
              <a:ext uri="{FF2B5EF4-FFF2-40B4-BE49-F238E27FC236}">
                <a16:creationId xmlns:a16="http://schemas.microsoft.com/office/drawing/2014/main" id="{B0CC1232-B419-8165-2416-7765FCBAD0A5}"/>
              </a:ext>
            </a:extLst>
          </p:cNvPr>
          <p:cNvSpPr/>
          <p:nvPr/>
        </p:nvSpPr>
        <p:spPr>
          <a:xfrm>
            <a:off x="231133" y="5596854"/>
            <a:ext cx="8748464" cy="576064"/>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err="1"/>
              <a:t>Accurate</a:t>
            </a:r>
            <a:r>
              <a:rPr lang="es-ES" dirty="0"/>
              <a:t> </a:t>
            </a:r>
            <a:r>
              <a:rPr lang="es-ES" dirty="0" err="1"/>
              <a:t>measurement</a:t>
            </a:r>
            <a:r>
              <a:rPr lang="es-ES" dirty="0"/>
              <a:t> </a:t>
            </a:r>
            <a:r>
              <a:rPr lang="es-ES" dirty="0" err="1"/>
              <a:t>increase</a:t>
            </a:r>
            <a:r>
              <a:rPr lang="es-ES" dirty="0"/>
              <a:t>: 6% - CO2 </a:t>
            </a:r>
            <a:r>
              <a:rPr lang="es-ES" dirty="0" err="1"/>
              <a:t>emissions</a:t>
            </a:r>
            <a:r>
              <a:rPr lang="es-ES" dirty="0"/>
              <a:t> </a:t>
            </a:r>
            <a:r>
              <a:rPr lang="es-ES" dirty="0" err="1"/>
              <a:t>decrease</a:t>
            </a:r>
            <a:r>
              <a:rPr lang="es-ES" dirty="0"/>
              <a:t> (</a:t>
            </a:r>
            <a:r>
              <a:rPr lang="es-ES" dirty="0" err="1"/>
              <a:t>estimation</a:t>
            </a:r>
            <a:r>
              <a:rPr lang="es-ES" dirty="0"/>
              <a:t>): 11%</a:t>
            </a:r>
          </a:p>
        </p:txBody>
      </p:sp>
      <p:pic>
        <p:nvPicPr>
          <p:cNvPr id="6" name="Picture 5">
            <a:extLst>
              <a:ext uri="{FF2B5EF4-FFF2-40B4-BE49-F238E27FC236}">
                <a16:creationId xmlns:a16="http://schemas.microsoft.com/office/drawing/2014/main" id="{5E57EE8B-3F37-A223-3A2E-FBCCB69EB354}"/>
              </a:ext>
            </a:extLst>
          </p:cNvPr>
          <p:cNvPicPr>
            <a:picLocks noChangeAspect="1"/>
          </p:cNvPicPr>
          <p:nvPr/>
        </p:nvPicPr>
        <p:blipFill>
          <a:blip r:embed="rId11"/>
          <a:stretch>
            <a:fillRect/>
          </a:stretch>
        </p:blipFill>
        <p:spPr>
          <a:xfrm>
            <a:off x="6619475" y="2953184"/>
            <a:ext cx="2242209" cy="1672760"/>
          </a:xfrm>
          <a:prstGeom prst="rect">
            <a:avLst/>
          </a:prstGeom>
        </p:spPr>
      </p:pic>
      <p:pic>
        <p:nvPicPr>
          <p:cNvPr id="8" name="Picture 7">
            <a:extLst>
              <a:ext uri="{FF2B5EF4-FFF2-40B4-BE49-F238E27FC236}">
                <a16:creationId xmlns:a16="http://schemas.microsoft.com/office/drawing/2014/main" id="{CAA59426-5E51-0C0B-61A8-45280620C97B}"/>
              </a:ext>
            </a:extLst>
          </p:cNvPr>
          <p:cNvPicPr>
            <a:picLocks noChangeAspect="1"/>
          </p:cNvPicPr>
          <p:nvPr/>
        </p:nvPicPr>
        <p:blipFill>
          <a:blip r:embed="rId12"/>
          <a:stretch>
            <a:fillRect/>
          </a:stretch>
        </p:blipFill>
        <p:spPr>
          <a:xfrm>
            <a:off x="6722279" y="1273843"/>
            <a:ext cx="2242209" cy="1672758"/>
          </a:xfrm>
          <a:prstGeom prst="rect">
            <a:avLst/>
          </a:prstGeom>
        </p:spPr>
      </p:pic>
      <p:pic>
        <p:nvPicPr>
          <p:cNvPr id="9" name="Picture 8">
            <a:extLst>
              <a:ext uri="{FF2B5EF4-FFF2-40B4-BE49-F238E27FC236}">
                <a16:creationId xmlns:a16="http://schemas.microsoft.com/office/drawing/2014/main" id="{9F66D633-82EF-DBED-98E0-618FEC3827A8}"/>
              </a:ext>
            </a:extLst>
          </p:cNvPr>
          <p:cNvPicPr>
            <a:picLocks noChangeAspect="1"/>
          </p:cNvPicPr>
          <p:nvPr/>
        </p:nvPicPr>
        <p:blipFill>
          <a:blip r:embed="rId13"/>
          <a:stretch>
            <a:fillRect/>
          </a:stretch>
        </p:blipFill>
        <p:spPr>
          <a:xfrm>
            <a:off x="4180758" y="1183759"/>
            <a:ext cx="2698467" cy="1613065"/>
          </a:xfrm>
          <a:prstGeom prst="rect">
            <a:avLst/>
          </a:prstGeom>
        </p:spPr>
      </p:pic>
      <p:pic>
        <p:nvPicPr>
          <p:cNvPr id="11" name="Picture 10">
            <a:extLst>
              <a:ext uri="{FF2B5EF4-FFF2-40B4-BE49-F238E27FC236}">
                <a16:creationId xmlns:a16="http://schemas.microsoft.com/office/drawing/2014/main" id="{478F5742-5A08-F393-9B65-DA6C0AC6235E}"/>
              </a:ext>
            </a:extLst>
          </p:cNvPr>
          <p:cNvPicPr>
            <a:picLocks noChangeAspect="1"/>
          </p:cNvPicPr>
          <p:nvPr/>
        </p:nvPicPr>
        <p:blipFill>
          <a:blip r:embed="rId14"/>
          <a:stretch>
            <a:fillRect/>
          </a:stretch>
        </p:blipFill>
        <p:spPr>
          <a:xfrm>
            <a:off x="4479663" y="2775121"/>
            <a:ext cx="2030707" cy="2054217"/>
          </a:xfrm>
          <a:prstGeom prst="rect">
            <a:avLst/>
          </a:prstGeom>
        </p:spPr>
      </p:pic>
      <p:pic>
        <p:nvPicPr>
          <p:cNvPr id="40" name="Audio 39">
            <a:extLst>
              <a:ext uri="{FF2B5EF4-FFF2-40B4-BE49-F238E27FC236}">
                <a16:creationId xmlns:a16="http://schemas.microsoft.com/office/drawing/2014/main" id="{F3F329A9-80D8-8576-8EF4-A93B529210E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568144386"/>
      </p:ext>
    </p:extLst>
  </p:cSld>
  <p:clrMapOvr>
    <a:masterClrMapping/>
  </p:clrMapOvr>
  <mc:AlternateContent xmlns:mc="http://schemas.openxmlformats.org/markup-compatibility/2006">
    <mc:Choice xmlns:p14="http://schemas.microsoft.com/office/powerpoint/2010/main" Requires="p14">
      <p:transition spd="slow" p14:dur="2000" advTm="46718"/>
    </mc:Choice>
    <mc:Fallback>
      <p:transition spd="slow" advTm="46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13CED1-2029-B942-A600-DEA18C43EFE9}"/>
              </a:ext>
            </a:extLst>
          </p:cNvPr>
          <p:cNvSpPr>
            <a:spLocks noGrp="1"/>
          </p:cNvSpPr>
          <p:nvPr>
            <p:ph type="sldNum" sz="quarter" idx="11"/>
          </p:nvPr>
        </p:nvSpPr>
        <p:spPr/>
        <p:txBody>
          <a:bodyPr/>
          <a:lstStyle/>
          <a:p>
            <a:fld id="{F03A0AAC-FF34-4166-B7B2-4D4FCD4B60EE}" type="slidenum">
              <a:rPr lang="es-ES" altLang="en-US" smtClean="0"/>
              <a:pPr/>
              <a:t>11</a:t>
            </a:fld>
            <a:endParaRPr lang="es-ES" altLang="en-US"/>
          </a:p>
        </p:txBody>
      </p:sp>
      <p:graphicFrame>
        <p:nvGraphicFramePr>
          <p:cNvPr id="4" name="Diagram 3">
            <a:extLst>
              <a:ext uri="{FF2B5EF4-FFF2-40B4-BE49-F238E27FC236}">
                <a16:creationId xmlns:a16="http://schemas.microsoft.com/office/drawing/2014/main" id="{D297C4B9-DB65-2D0E-FA39-8AFD6A6B6C48}"/>
              </a:ext>
            </a:extLst>
          </p:cNvPr>
          <p:cNvGraphicFramePr/>
          <p:nvPr>
            <p:extLst>
              <p:ext uri="{D42A27DB-BD31-4B8C-83A1-F6EECF244321}">
                <p14:modId xmlns:p14="http://schemas.microsoft.com/office/powerpoint/2010/main" val="3383584572"/>
              </p:ext>
            </p:extLst>
          </p:nvPr>
        </p:nvGraphicFramePr>
        <p:xfrm>
          <a:off x="1524000" y="89330"/>
          <a:ext cx="6096000" cy="591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lecha derecha 53">
            <a:extLst>
              <a:ext uri="{FF2B5EF4-FFF2-40B4-BE49-F238E27FC236}">
                <a16:creationId xmlns:a16="http://schemas.microsoft.com/office/drawing/2014/main" id="{4B047E0F-523B-A57B-AB72-6D77F0A0886B}"/>
              </a:ext>
            </a:extLst>
          </p:cNvPr>
          <p:cNvSpPr/>
          <p:nvPr/>
        </p:nvSpPr>
        <p:spPr>
          <a:xfrm>
            <a:off x="1139788" y="5636136"/>
            <a:ext cx="6864424" cy="576064"/>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400" dirty="0"/>
              <a:t>5-8% </a:t>
            </a:r>
            <a:r>
              <a:rPr lang="es-ES" sz="1400" dirty="0" err="1"/>
              <a:t>reduction</a:t>
            </a:r>
            <a:r>
              <a:rPr lang="es-ES" sz="1400" dirty="0"/>
              <a:t> in CO2 </a:t>
            </a:r>
            <a:r>
              <a:rPr lang="es-ES" sz="1400" dirty="0" err="1"/>
              <a:t>emissions</a:t>
            </a:r>
            <a:r>
              <a:rPr lang="es-ES" sz="1400" dirty="0"/>
              <a:t> </a:t>
            </a:r>
            <a:r>
              <a:rPr lang="es-ES" sz="1400" dirty="0" err="1"/>
              <a:t>by</a:t>
            </a:r>
            <a:r>
              <a:rPr lang="es-ES" sz="1400" dirty="0"/>
              <a:t> </a:t>
            </a:r>
            <a:r>
              <a:rPr lang="es-ES" sz="1400" dirty="0" err="1"/>
              <a:t>optimizing</a:t>
            </a:r>
            <a:r>
              <a:rPr lang="es-ES" sz="1400" dirty="0"/>
              <a:t> </a:t>
            </a:r>
            <a:r>
              <a:rPr lang="es-ES" sz="1400" dirty="0" err="1"/>
              <a:t>equipment</a:t>
            </a:r>
            <a:r>
              <a:rPr lang="es-ES" sz="1400" dirty="0"/>
              <a:t> performance.</a:t>
            </a:r>
          </a:p>
        </p:txBody>
      </p:sp>
      <p:pic>
        <p:nvPicPr>
          <p:cNvPr id="12" name="Picture 11">
            <a:extLst>
              <a:ext uri="{FF2B5EF4-FFF2-40B4-BE49-F238E27FC236}">
                <a16:creationId xmlns:a16="http://schemas.microsoft.com/office/drawing/2014/main" id="{35305666-9EFC-FA4C-0419-C1A11E723FAE}"/>
              </a:ext>
            </a:extLst>
          </p:cNvPr>
          <p:cNvPicPr>
            <a:picLocks noChangeAspect="1"/>
          </p:cNvPicPr>
          <p:nvPr/>
        </p:nvPicPr>
        <p:blipFill>
          <a:blip r:embed="rId8"/>
          <a:stretch>
            <a:fillRect/>
          </a:stretch>
        </p:blipFill>
        <p:spPr>
          <a:xfrm>
            <a:off x="6316303" y="739061"/>
            <a:ext cx="2664296" cy="1706276"/>
          </a:xfrm>
          <a:prstGeom prst="rect">
            <a:avLst/>
          </a:prstGeom>
        </p:spPr>
      </p:pic>
      <p:pic>
        <p:nvPicPr>
          <p:cNvPr id="14" name="Picture 13">
            <a:extLst>
              <a:ext uri="{FF2B5EF4-FFF2-40B4-BE49-F238E27FC236}">
                <a16:creationId xmlns:a16="http://schemas.microsoft.com/office/drawing/2014/main" id="{FA826197-DC94-DF09-580B-06186BCDB4D5}"/>
              </a:ext>
            </a:extLst>
          </p:cNvPr>
          <p:cNvPicPr>
            <a:picLocks noChangeAspect="1"/>
          </p:cNvPicPr>
          <p:nvPr/>
        </p:nvPicPr>
        <p:blipFill>
          <a:blip r:embed="rId9"/>
          <a:stretch>
            <a:fillRect/>
          </a:stretch>
        </p:blipFill>
        <p:spPr>
          <a:xfrm>
            <a:off x="6316303" y="2292254"/>
            <a:ext cx="2664295" cy="1706276"/>
          </a:xfrm>
          <a:prstGeom prst="rect">
            <a:avLst/>
          </a:prstGeom>
        </p:spPr>
      </p:pic>
      <p:pic>
        <p:nvPicPr>
          <p:cNvPr id="15" name="Picture 14">
            <a:extLst>
              <a:ext uri="{FF2B5EF4-FFF2-40B4-BE49-F238E27FC236}">
                <a16:creationId xmlns:a16="http://schemas.microsoft.com/office/drawing/2014/main" id="{3B96C73E-6C49-E421-DA5F-98F2B8BCE762}"/>
              </a:ext>
            </a:extLst>
          </p:cNvPr>
          <p:cNvPicPr>
            <a:picLocks noChangeAspect="1"/>
          </p:cNvPicPr>
          <p:nvPr/>
        </p:nvPicPr>
        <p:blipFill>
          <a:blip r:embed="rId10"/>
          <a:stretch>
            <a:fillRect/>
          </a:stretch>
        </p:blipFill>
        <p:spPr>
          <a:xfrm>
            <a:off x="6416056" y="3993744"/>
            <a:ext cx="2564542" cy="1642392"/>
          </a:xfrm>
          <a:prstGeom prst="rect">
            <a:avLst/>
          </a:prstGeom>
        </p:spPr>
      </p:pic>
      <p:pic>
        <p:nvPicPr>
          <p:cNvPr id="16" name="Picture 15">
            <a:extLst>
              <a:ext uri="{FF2B5EF4-FFF2-40B4-BE49-F238E27FC236}">
                <a16:creationId xmlns:a16="http://schemas.microsoft.com/office/drawing/2014/main" id="{1273DCD0-3E71-295E-6139-8CEA6C9CA9F0}"/>
              </a:ext>
            </a:extLst>
          </p:cNvPr>
          <p:cNvPicPr>
            <a:picLocks noChangeAspect="1"/>
          </p:cNvPicPr>
          <p:nvPr/>
        </p:nvPicPr>
        <p:blipFill>
          <a:blip r:embed="rId11"/>
          <a:stretch>
            <a:fillRect/>
          </a:stretch>
        </p:blipFill>
        <p:spPr>
          <a:xfrm>
            <a:off x="3979825" y="890237"/>
            <a:ext cx="2295570" cy="2049791"/>
          </a:xfrm>
          <a:prstGeom prst="rect">
            <a:avLst/>
          </a:prstGeom>
        </p:spPr>
      </p:pic>
      <p:pic>
        <p:nvPicPr>
          <p:cNvPr id="19" name="Picture 18" descr="A screenshot of a graph&#10;&#10;Description automatically generated">
            <a:extLst>
              <a:ext uri="{FF2B5EF4-FFF2-40B4-BE49-F238E27FC236}">
                <a16:creationId xmlns:a16="http://schemas.microsoft.com/office/drawing/2014/main" id="{2ED0D6BC-3DA9-4CB0-683C-762543A273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3528" y="2649606"/>
            <a:ext cx="3014490" cy="1352056"/>
          </a:xfrm>
          <a:prstGeom prst="rect">
            <a:avLst/>
          </a:prstGeom>
        </p:spPr>
      </p:pic>
      <p:sp>
        <p:nvSpPr>
          <p:cNvPr id="20" name="TextBox 19">
            <a:extLst>
              <a:ext uri="{FF2B5EF4-FFF2-40B4-BE49-F238E27FC236}">
                <a16:creationId xmlns:a16="http://schemas.microsoft.com/office/drawing/2014/main" id="{26EA4C66-0700-3F74-CC75-C2D163A301CD}"/>
              </a:ext>
            </a:extLst>
          </p:cNvPr>
          <p:cNvSpPr txBox="1"/>
          <p:nvPr/>
        </p:nvSpPr>
        <p:spPr>
          <a:xfrm>
            <a:off x="32544" y="4039451"/>
            <a:ext cx="3816424"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t>2 datasets: 1000 entries, generative AI to create synthetic information and patterns from real worlds applications.</a:t>
            </a:r>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br>
              <a:rPr lang="en-CA" sz="1200" dirty="0"/>
            </a:br>
            <a:r>
              <a:rPr lang="en-CA" sz="1200" dirty="0"/>
              <a:t>The dataset is split into two subsets, one containing the seismic velocity before injection and another containing the velocity after injection.</a:t>
            </a:r>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endParaRPr lang="en-US" sz="1200" dirty="0"/>
          </a:p>
        </p:txBody>
      </p:sp>
      <p:pic>
        <p:nvPicPr>
          <p:cNvPr id="22" name="Picture 21" descr="A screenshot of a computer&#10;&#10;Description automatically generated">
            <a:extLst>
              <a:ext uri="{FF2B5EF4-FFF2-40B4-BE49-F238E27FC236}">
                <a16:creationId xmlns:a16="http://schemas.microsoft.com/office/drawing/2014/main" id="{B16CF65D-3E17-4D8E-BC3F-B733002C5B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3401" y="1478343"/>
            <a:ext cx="3816424" cy="873580"/>
          </a:xfrm>
          <a:prstGeom prst="rect">
            <a:avLst/>
          </a:prstGeom>
        </p:spPr>
      </p:pic>
      <p:pic>
        <p:nvPicPr>
          <p:cNvPr id="23" name="Picture 22">
            <a:extLst>
              <a:ext uri="{FF2B5EF4-FFF2-40B4-BE49-F238E27FC236}">
                <a16:creationId xmlns:a16="http://schemas.microsoft.com/office/drawing/2014/main" id="{372B4008-0489-CA45-5410-5EEA205478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34396" y="2974098"/>
            <a:ext cx="1968122" cy="1774989"/>
          </a:xfrm>
          <a:prstGeom prst="rect">
            <a:avLst/>
          </a:prstGeom>
        </p:spPr>
      </p:pic>
    </p:spTree>
    <p:extLst>
      <p:ext uri="{BB962C8B-B14F-4D97-AF65-F5344CB8AC3E}">
        <p14:creationId xmlns:p14="http://schemas.microsoft.com/office/powerpoint/2010/main" val="1485865471"/>
      </p:ext>
    </p:extLst>
  </p:cSld>
  <p:clrMapOvr>
    <a:masterClrMapping/>
  </p:clrMapOvr>
  <mc:AlternateContent xmlns:mc="http://schemas.openxmlformats.org/markup-compatibility/2006">
    <mc:Choice xmlns:p14="http://schemas.microsoft.com/office/powerpoint/2010/main" Requires="p14">
      <p:transition spd="slow" p14:dur="2000" advTm="45001"/>
    </mc:Choice>
    <mc:Fallback>
      <p:transition spd="slow" advTm="4500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13CED1-2029-B942-A600-DEA18C43EFE9}"/>
              </a:ext>
            </a:extLst>
          </p:cNvPr>
          <p:cNvSpPr>
            <a:spLocks noGrp="1"/>
          </p:cNvSpPr>
          <p:nvPr>
            <p:ph type="sldNum" sz="quarter" idx="11"/>
          </p:nvPr>
        </p:nvSpPr>
        <p:spPr/>
        <p:txBody>
          <a:bodyPr/>
          <a:lstStyle/>
          <a:p>
            <a:fld id="{F03A0AAC-FF34-4166-B7B2-4D4FCD4B60EE}" type="slidenum">
              <a:rPr lang="es-ES" altLang="en-US" smtClean="0"/>
              <a:pPr/>
              <a:t>12</a:t>
            </a:fld>
            <a:endParaRPr lang="es-ES" altLang="en-US"/>
          </a:p>
        </p:txBody>
      </p:sp>
      <p:graphicFrame>
        <p:nvGraphicFramePr>
          <p:cNvPr id="7" name="Diagram 6">
            <a:extLst>
              <a:ext uri="{FF2B5EF4-FFF2-40B4-BE49-F238E27FC236}">
                <a16:creationId xmlns:a16="http://schemas.microsoft.com/office/drawing/2014/main" id="{2BA9C418-3B1B-19D0-D370-0BF5CB531254}"/>
              </a:ext>
            </a:extLst>
          </p:cNvPr>
          <p:cNvGraphicFramePr/>
          <p:nvPr>
            <p:extLst>
              <p:ext uri="{D42A27DB-BD31-4B8C-83A1-F6EECF244321}">
                <p14:modId xmlns:p14="http://schemas.microsoft.com/office/powerpoint/2010/main" val="3639934379"/>
              </p:ext>
            </p:extLst>
          </p:nvPr>
        </p:nvGraphicFramePr>
        <p:xfrm>
          <a:off x="1524000" y="89330"/>
          <a:ext cx="6096000" cy="591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Picture 8" descr="A screenshot of a computer screen&#10;&#10;Description automatically generated">
            <a:extLst>
              <a:ext uri="{FF2B5EF4-FFF2-40B4-BE49-F238E27FC236}">
                <a16:creationId xmlns:a16="http://schemas.microsoft.com/office/drawing/2014/main" id="{46DA95B6-E1D5-CC16-A16E-FD593E9476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5142" y="977566"/>
            <a:ext cx="1431776" cy="2516603"/>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2741940B-086E-55C8-0EB0-4F04C97994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9447" y="953398"/>
            <a:ext cx="2766849" cy="2475602"/>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C4A2483F-7726-307A-BD32-B148A6D9F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45" y="948623"/>
            <a:ext cx="2919692" cy="2385545"/>
          </a:xfrm>
          <a:prstGeom prst="rect">
            <a:avLst/>
          </a:prstGeom>
        </p:spPr>
      </p:pic>
      <p:pic>
        <p:nvPicPr>
          <p:cNvPr id="8" name="Picture 7" descr="A graph of a graph showing the growth of the company's investment&#10;&#10;Description automatically generated with medium confidence">
            <a:extLst>
              <a:ext uri="{FF2B5EF4-FFF2-40B4-BE49-F238E27FC236}">
                <a16:creationId xmlns:a16="http://schemas.microsoft.com/office/drawing/2014/main" id="{3E20CD05-DB18-29CD-053D-88A8FEC921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04864" y="3660371"/>
            <a:ext cx="2820278" cy="1764716"/>
          </a:xfrm>
          <a:prstGeom prst="rect">
            <a:avLst/>
          </a:prstGeom>
        </p:spPr>
      </p:pic>
      <p:pic>
        <p:nvPicPr>
          <p:cNvPr id="12" name="Picture 11" descr="A graph of the number of emissions&#10;&#10;Description automatically generated with medium confidence">
            <a:extLst>
              <a:ext uri="{FF2B5EF4-FFF2-40B4-BE49-F238E27FC236}">
                <a16:creationId xmlns:a16="http://schemas.microsoft.com/office/drawing/2014/main" id="{52B0BC25-293A-0EAF-B56B-7DC9B5DF65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73493" y="3605313"/>
            <a:ext cx="2766850" cy="1696834"/>
          </a:xfrm>
          <a:prstGeom prst="rect">
            <a:avLst/>
          </a:prstGeom>
        </p:spPr>
      </p:pic>
      <p:pic>
        <p:nvPicPr>
          <p:cNvPr id="15" name="Picture 14" descr="A graph of a comparison of q-learning and qqn performance&#10;&#10;Description automatically generated">
            <a:extLst>
              <a:ext uri="{FF2B5EF4-FFF2-40B4-BE49-F238E27FC236}">
                <a16:creationId xmlns:a16="http://schemas.microsoft.com/office/drawing/2014/main" id="{82ED7D3B-9521-320F-78D2-263C4620FE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180" y="3322046"/>
            <a:ext cx="3030736" cy="2411783"/>
          </a:xfrm>
          <a:prstGeom prst="rect">
            <a:avLst/>
          </a:prstGeom>
        </p:spPr>
      </p:pic>
      <p:sp>
        <p:nvSpPr>
          <p:cNvPr id="16" name="Flecha derecha 53">
            <a:extLst>
              <a:ext uri="{FF2B5EF4-FFF2-40B4-BE49-F238E27FC236}">
                <a16:creationId xmlns:a16="http://schemas.microsoft.com/office/drawing/2014/main" id="{5645431E-1557-FC75-1FF6-95C3286B73B7}"/>
              </a:ext>
            </a:extLst>
          </p:cNvPr>
          <p:cNvSpPr/>
          <p:nvPr/>
        </p:nvSpPr>
        <p:spPr>
          <a:xfrm>
            <a:off x="455712" y="5621345"/>
            <a:ext cx="8232576" cy="576064"/>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RL: 13.01 </a:t>
            </a:r>
            <a:r>
              <a:rPr lang="es-ES" dirty="0" err="1"/>
              <a:t>of</a:t>
            </a:r>
            <a:r>
              <a:rPr lang="es-ES" dirty="0"/>
              <a:t> </a:t>
            </a:r>
            <a:r>
              <a:rPr lang="es-ES" dirty="0" err="1"/>
              <a:t>reward</a:t>
            </a:r>
            <a:r>
              <a:rPr lang="es-ES" dirty="0"/>
              <a:t> </a:t>
            </a:r>
            <a:r>
              <a:rPr lang="es-ES" dirty="0" err="1"/>
              <a:t>scoring</a:t>
            </a:r>
            <a:r>
              <a:rPr lang="es-ES" dirty="0"/>
              <a:t> – CO2 </a:t>
            </a:r>
            <a:r>
              <a:rPr lang="es-ES" dirty="0" err="1"/>
              <a:t>secondary</a:t>
            </a:r>
            <a:r>
              <a:rPr lang="es-ES" dirty="0"/>
              <a:t> </a:t>
            </a:r>
            <a:r>
              <a:rPr lang="es-ES" dirty="0" err="1"/>
              <a:t>emissions</a:t>
            </a:r>
            <a:r>
              <a:rPr lang="es-ES" dirty="0"/>
              <a:t> </a:t>
            </a:r>
            <a:r>
              <a:rPr lang="es-ES" dirty="0" err="1"/>
              <a:t>reduced</a:t>
            </a:r>
            <a:r>
              <a:rPr lang="es-ES" dirty="0"/>
              <a:t> </a:t>
            </a:r>
            <a:r>
              <a:rPr lang="es-ES" dirty="0" err="1"/>
              <a:t>by</a:t>
            </a:r>
            <a:r>
              <a:rPr lang="es-ES" dirty="0"/>
              <a:t> 7%</a:t>
            </a:r>
          </a:p>
        </p:txBody>
      </p:sp>
      <p:pic>
        <p:nvPicPr>
          <p:cNvPr id="32" name="Audio 31">
            <a:extLst>
              <a:ext uri="{FF2B5EF4-FFF2-40B4-BE49-F238E27FC236}">
                <a16:creationId xmlns:a16="http://schemas.microsoft.com/office/drawing/2014/main" id="{B96A5268-0352-A948-6214-DD5417E9568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28546833"/>
      </p:ext>
    </p:extLst>
  </p:cSld>
  <p:clrMapOvr>
    <a:masterClrMapping/>
  </p:clrMapOvr>
  <mc:AlternateContent xmlns:mc="http://schemas.openxmlformats.org/markup-compatibility/2006">
    <mc:Choice xmlns:p14="http://schemas.microsoft.com/office/powerpoint/2010/main" Requires="p14">
      <p:transition spd="slow" p14:dur="2000" advTm="45011"/>
    </mc:Choice>
    <mc:Fallback>
      <p:transition spd="slow" advTm="45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a:spLocks noGrp="1" noChangeArrowheads="1"/>
          </p:cNvSpPr>
          <p:nvPr>
            <p:ph type="title"/>
          </p:nvPr>
        </p:nvSpPr>
        <p:spPr/>
        <p:txBody>
          <a:bodyPr/>
          <a:lstStyle/>
          <a:p>
            <a:r>
              <a:rPr lang="es-ES" b="1" dirty="0" err="1"/>
              <a:t>Value</a:t>
            </a:r>
            <a:r>
              <a:rPr lang="es-ES" b="1" dirty="0"/>
              <a:t> </a:t>
            </a:r>
            <a:r>
              <a:rPr lang="es-ES" b="1" dirty="0" err="1"/>
              <a:t>chain</a:t>
            </a:r>
            <a:r>
              <a:rPr lang="es-ES" b="1" dirty="0"/>
              <a:t> CO2 </a:t>
            </a:r>
            <a:r>
              <a:rPr lang="es-ES" b="1" dirty="0" err="1"/>
              <a:t>emissions</a:t>
            </a:r>
            <a:r>
              <a:rPr lang="es-ES" b="1" dirty="0"/>
              <a:t> </a:t>
            </a:r>
            <a:r>
              <a:rPr lang="es-ES" b="1" dirty="0" err="1"/>
              <a:t>reduction</a:t>
            </a:r>
            <a:endParaRPr lang="es-MX" b="1" dirty="0"/>
          </a:p>
        </p:txBody>
      </p:sp>
      <p:sp>
        <p:nvSpPr>
          <p:cNvPr id="5" name="4 Marcador de número de diapositiva"/>
          <p:cNvSpPr>
            <a:spLocks noGrp="1"/>
          </p:cNvSpPr>
          <p:nvPr>
            <p:ph type="sldNum" sz="quarter" idx="11"/>
          </p:nvPr>
        </p:nvSpPr>
        <p:spPr/>
        <p:txBody>
          <a:bodyPr/>
          <a:lstStyle/>
          <a:p>
            <a:fld id="{3262438A-7616-48FB-B115-C72379C2E956}" type="slidenum">
              <a:rPr lang="es-ES" altLang="en-US" smtClean="0"/>
              <a:pPr/>
              <a:t>13</a:t>
            </a:fld>
            <a:endParaRPr lang="es-ES" altLang="en-US"/>
          </a:p>
        </p:txBody>
      </p:sp>
      <p:pic>
        <p:nvPicPr>
          <p:cNvPr id="14" name="Picture 13" descr="A graphic of oil rigs and oil pumps&#10;&#10;Description automatically generated">
            <a:extLst>
              <a:ext uri="{FF2B5EF4-FFF2-40B4-BE49-F238E27FC236}">
                <a16:creationId xmlns:a16="http://schemas.microsoft.com/office/drawing/2014/main" id="{B214CFE2-F348-303E-6685-960D578A1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84" y="864690"/>
            <a:ext cx="1359904" cy="1782299"/>
          </a:xfrm>
          <a:prstGeom prst="rect">
            <a:avLst/>
          </a:prstGeom>
        </p:spPr>
      </p:pic>
      <p:pic>
        <p:nvPicPr>
          <p:cNvPr id="16" name="Picture 15" descr="A line art of different types of oil&#10;&#10;Description automatically generated">
            <a:extLst>
              <a:ext uri="{FF2B5EF4-FFF2-40B4-BE49-F238E27FC236}">
                <a16:creationId xmlns:a16="http://schemas.microsoft.com/office/drawing/2014/main" id="{DD442EAE-BCF8-AB84-041D-4D23D717B7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884" y="2614614"/>
            <a:ext cx="1141906" cy="1618085"/>
          </a:xfrm>
          <a:prstGeom prst="rect">
            <a:avLst/>
          </a:prstGeom>
        </p:spPr>
      </p:pic>
      <p:pic>
        <p:nvPicPr>
          <p:cNvPr id="19" name="Picture 18" descr="A line art of different types of oil&#10;&#10;Description automatically generated">
            <a:extLst>
              <a:ext uri="{FF2B5EF4-FFF2-40B4-BE49-F238E27FC236}">
                <a16:creationId xmlns:a16="http://schemas.microsoft.com/office/drawing/2014/main" id="{53273BA9-4C01-D417-51A0-87293AE025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145" y="4219893"/>
            <a:ext cx="1141907" cy="1732381"/>
          </a:xfrm>
          <a:prstGeom prst="rect">
            <a:avLst/>
          </a:prstGeom>
        </p:spPr>
      </p:pic>
      <p:sp>
        <p:nvSpPr>
          <p:cNvPr id="20" name="Flecha derecha 53">
            <a:extLst>
              <a:ext uri="{FF2B5EF4-FFF2-40B4-BE49-F238E27FC236}">
                <a16:creationId xmlns:a16="http://schemas.microsoft.com/office/drawing/2014/main" id="{C442A152-1BC9-615E-F96C-ADE670E1A237}"/>
              </a:ext>
            </a:extLst>
          </p:cNvPr>
          <p:cNvSpPr/>
          <p:nvPr/>
        </p:nvSpPr>
        <p:spPr>
          <a:xfrm>
            <a:off x="1988517" y="2813645"/>
            <a:ext cx="6624736" cy="576064"/>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400" dirty="0"/>
              <a:t>5-8% </a:t>
            </a:r>
            <a:r>
              <a:rPr lang="es-ES" sz="1400" dirty="0" err="1"/>
              <a:t>reduction</a:t>
            </a:r>
            <a:r>
              <a:rPr lang="es-ES" sz="1400" dirty="0"/>
              <a:t> in CO2 </a:t>
            </a:r>
            <a:r>
              <a:rPr lang="es-ES" sz="1400" dirty="0" err="1"/>
              <a:t>emissions</a:t>
            </a:r>
            <a:r>
              <a:rPr lang="es-ES" sz="1400" dirty="0"/>
              <a:t> </a:t>
            </a:r>
            <a:r>
              <a:rPr lang="es-ES" sz="1400" dirty="0" err="1"/>
              <a:t>by</a:t>
            </a:r>
            <a:r>
              <a:rPr lang="es-ES" sz="1400" dirty="0"/>
              <a:t> </a:t>
            </a:r>
            <a:r>
              <a:rPr lang="es-ES" sz="1400" dirty="0" err="1"/>
              <a:t>optimizing</a:t>
            </a:r>
            <a:r>
              <a:rPr lang="es-ES" sz="1400" dirty="0"/>
              <a:t> </a:t>
            </a:r>
            <a:r>
              <a:rPr lang="es-ES" sz="1400" dirty="0" err="1"/>
              <a:t>equipment</a:t>
            </a:r>
            <a:r>
              <a:rPr lang="es-ES" sz="1400" dirty="0"/>
              <a:t> performance.</a:t>
            </a:r>
          </a:p>
        </p:txBody>
      </p:sp>
      <p:sp>
        <p:nvSpPr>
          <p:cNvPr id="21" name="Flecha derecha 53">
            <a:extLst>
              <a:ext uri="{FF2B5EF4-FFF2-40B4-BE49-F238E27FC236}">
                <a16:creationId xmlns:a16="http://schemas.microsoft.com/office/drawing/2014/main" id="{5EFFCCC2-3C95-911A-EB88-43641AAEE0BE}"/>
              </a:ext>
            </a:extLst>
          </p:cNvPr>
          <p:cNvSpPr/>
          <p:nvPr/>
        </p:nvSpPr>
        <p:spPr>
          <a:xfrm>
            <a:off x="2082176" y="3533804"/>
            <a:ext cx="6939967" cy="1316249"/>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RL: 13.01 </a:t>
            </a:r>
            <a:r>
              <a:rPr lang="es-ES" dirty="0" err="1"/>
              <a:t>of</a:t>
            </a:r>
            <a:r>
              <a:rPr lang="es-ES" dirty="0"/>
              <a:t> </a:t>
            </a:r>
            <a:r>
              <a:rPr lang="es-ES" dirty="0" err="1"/>
              <a:t>reward</a:t>
            </a:r>
            <a:r>
              <a:rPr lang="es-ES" dirty="0"/>
              <a:t> </a:t>
            </a:r>
            <a:r>
              <a:rPr lang="es-ES" dirty="0" err="1"/>
              <a:t>scoring</a:t>
            </a:r>
            <a:r>
              <a:rPr lang="es-ES" dirty="0"/>
              <a:t> – CO2 </a:t>
            </a:r>
            <a:r>
              <a:rPr lang="es-ES" dirty="0" err="1"/>
              <a:t>secondary</a:t>
            </a:r>
            <a:r>
              <a:rPr lang="es-ES" dirty="0"/>
              <a:t> </a:t>
            </a:r>
            <a:r>
              <a:rPr lang="es-ES" dirty="0" err="1"/>
              <a:t>emissions</a:t>
            </a:r>
            <a:r>
              <a:rPr lang="es-ES" dirty="0"/>
              <a:t> </a:t>
            </a:r>
            <a:r>
              <a:rPr lang="es-ES" dirty="0" err="1"/>
              <a:t>reduced</a:t>
            </a:r>
            <a:r>
              <a:rPr lang="es-ES" dirty="0"/>
              <a:t> </a:t>
            </a:r>
            <a:r>
              <a:rPr lang="es-ES" dirty="0" err="1"/>
              <a:t>by</a:t>
            </a:r>
            <a:r>
              <a:rPr lang="es-ES" dirty="0"/>
              <a:t> 7%</a:t>
            </a:r>
          </a:p>
        </p:txBody>
      </p:sp>
      <p:sp>
        <p:nvSpPr>
          <p:cNvPr id="22" name="Flecha derecha 53">
            <a:extLst>
              <a:ext uri="{FF2B5EF4-FFF2-40B4-BE49-F238E27FC236}">
                <a16:creationId xmlns:a16="http://schemas.microsoft.com/office/drawing/2014/main" id="{47EFF775-5602-A1C1-D222-86EBDF168E3B}"/>
              </a:ext>
            </a:extLst>
          </p:cNvPr>
          <p:cNvSpPr/>
          <p:nvPr/>
        </p:nvSpPr>
        <p:spPr>
          <a:xfrm>
            <a:off x="1925315" y="1581850"/>
            <a:ext cx="6751141" cy="1032763"/>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err="1"/>
              <a:t>Accurate</a:t>
            </a:r>
            <a:r>
              <a:rPr lang="es-ES" dirty="0"/>
              <a:t> </a:t>
            </a:r>
            <a:r>
              <a:rPr lang="es-ES" dirty="0" err="1"/>
              <a:t>measurement</a:t>
            </a:r>
            <a:r>
              <a:rPr lang="es-ES" dirty="0"/>
              <a:t> </a:t>
            </a:r>
            <a:r>
              <a:rPr lang="es-ES" dirty="0" err="1"/>
              <a:t>increase</a:t>
            </a:r>
            <a:r>
              <a:rPr lang="es-ES" dirty="0"/>
              <a:t>: 6% - CO2 </a:t>
            </a:r>
            <a:r>
              <a:rPr lang="es-ES" dirty="0" err="1"/>
              <a:t>emissions</a:t>
            </a:r>
            <a:r>
              <a:rPr lang="es-ES" dirty="0"/>
              <a:t> </a:t>
            </a:r>
            <a:r>
              <a:rPr lang="es-ES" dirty="0" err="1"/>
              <a:t>decrease</a:t>
            </a:r>
            <a:r>
              <a:rPr lang="es-ES" dirty="0"/>
              <a:t>: 11%</a:t>
            </a:r>
          </a:p>
        </p:txBody>
      </p:sp>
      <p:sp>
        <p:nvSpPr>
          <p:cNvPr id="2" name="Flecha derecha 53">
            <a:extLst>
              <a:ext uri="{FF2B5EF4-FFF2-40B4-BE49-F238E27FC236}">
                <a16:creationId xmlns:a16="http://schemas.microsoft.com/office/drawing/2014/main" id="{D5D2561B-42F0-224A-7FB3-0CE2A80FEB0A}"/>
              </a:ext>
            </a:extLst>
          </p:cNvPr>
          <p:cNvSpPr/>
          <p:nvPr/>
        </p:nvSpPr>
        <p:spPr>
          <a:xfrm>
            <a:off x="2185127" y="4484097"/>
            <a:ext cx="6552728" cy="1732380"/>
          </a:xfrm>
          <a:prstGeom prst="rightArrow">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ln>
                  <a:solidFill>
                    <a:sysClr val="windowText" lastClr="000000"/>
                  </a:solidFill>
                </a:ln>
              </a:rPr>
              <a:t>TOTAL: </a:t>
            </a:r>
            <a:r>
              <a:rPr lang="es-ES" dirty="0" err="1">
                <a:ln>
                  <a:solidFill>
                    <a:sysClr val="windowText" lastClr="000000"/>
                  </a:solidFill>
                </a:ln>
              </a:rPr>
              <a:t>Aprox</a:t>
            </a:r>
            <a:r>
              <a:rPr lang="es-ES" dirty="0">
                <a:ln>
                  <a:solidFill>
                    <a:sysClr val="windowText" lastClr="000000"/>
                  </a:solidFill>
                </a:ln>
              </a:rPr>
              <a:t> 20 – 25% </a:t>
            </a:r>
            <a:r>
              <a:rPr lang="es-ES" dirty="0" err="1">
                <a:ln>
                  <a:solidFill>
                    <a:sysClr val="windowText" lastClr="000000"/>
                  </a:solidFill>
                </a:ln>
              </a:rPr>
              <a:t>of</a:t>
            </a:r>
            <a:r>
              <a:rPr lang="es-ES" dirty="0">
                <a:ln>
                  <a:solidFill>
                    <a:sysClr val="windowText" lastClr="000000"/>
                  </a:solidFill>
                </a:ln>
              </a:rPr>
              <a:t> eficiente and </a:t>
            </a:r>
            <a:r>
              <a:rPr lang="es-ES" dirty="0" err="1">
                <a:ln>
                  <a:solidFill>
                    <a:sysClr val="windowText" lastClr="000000"/>
                  </a:solidFill>
                </a:ln>
              </a:rPr>
              <a:t>feasible</a:t>
            </a:r>
            <a:r>
              <a:rPr lang="es-ES" dirty="0">
                <a:ln>
                  <a:solidFill>
                    <a:sysClr val="windowText" lastClr="000000"/>
                  </a:solidFill>
                </a:ln>
              </a:rPr>
              <a:t> </a:t>
            </a:r>
            <a:r>
              <a:rPr lang="es-ES" dirty="0" err="1">
                <a:ln>
                  <a:solidFill>
                    <a:sysClr val="windowText" lastClr="000000"/>
                  </a:solidFill>
                </a:ln>
              </a:rPr>
              <a:t>emissions</a:t>
            </a:r>
            <a:r>
              <a:rPr lang="es-ES" dirty="0">
                <a:ln>
                  <a:solidFill>
                    <a:sysClr val="windowText" lastClr="000000"/>
                  </a:solidFill>
                </a:ln>
              </a:rPr>
              <a:t> </a:t>
            </a:r>
            <a:r>
              <a:rPr lang="es-ES" dirty="0" err="1">
                <a:ln>
                  <a:solidFill>
                    <a:sysClr val="windowText" lastClr="000000"/>
                  </a:solidFill>
                </a:ln>
              </a:rPr>
              <a:t>reduction</a:t>
            </a:r>
            <a:r>
              <a:rPr lang="es-ES" dirty="0">
                <a:ln>
                  <a:solidFill>
                    <a:sysClr val="windowText" lastClr="000000"/>
                  </a:solidFill>
                </a:ln>
              </a:rPr>
              <a:t> (</a:t>
            </a:r>
            <a:r>
              <a:rPr lang="es-ES" dirty="0" err="1">
                <a:ln>
                  <a:solidFill>
                    <a:sysClr val="windowText" lastClr="000000"/>
                  </a:solidFill>
                </a:ln>
              </a:rPr>
              <a:t>proven</a:t>
            </a:r>
            <a:r>
              <a:rPr lang="es-ES" dirty="0">
                <a:ln>
                  <a:solidFill>
                    <a:sysClr val="windowText" lastClr="000000"/>
                  </a:solidFill>
                </a:ln>
              </a:rPr>
              <a:t> in </a:t>
            </a:r>
            <a:r>
              <a:rPr lang="es-ES" dirty="0" err="1">
                <a:ln>
                  <a:solidFill>
                    <a:sysClr val="windowText" lastClr="000000"/>
                  </a:solidFill>
                </a:ln>
              </a:rPr>
              <a:t>jurisdictions</a:t>
            </a:r>
            <a:r>
              <a:rPr lang="es-ES" dirty="0">
                <a:ln>
                  <a:solidFill>
                    <a:sysClr val="windowText" lastClr="000000"/>
                  </a:solidFill>
                </a:ln>
              </a:rPr>
              <a:t> </a:t>
            </a:r>
            <a:r>
              <a:rPr lang="es-ES" dirty="0" err="1">
                <a:ln>
                  <a:solidFill>
                    <a:sysClr val="windowText" lastClr="000000"/>
                  </a:solidFill>
                </a:ln>
              </a:rPr>
              <a:t>like</a:t>
            </a:r>
            <a:r>
              <a:rPr lang="es-ES" dirty="0">
                <a:ln>
                  <a:solidFill>
                    <a:sysClr val="windowText" lastClr="000000"/>
                  </a:solidFill>
                </a:ln>
              </a:rPr>
              <a:t> </a:t>
            </a:r>
            <a:r>
              <a:rPr lang="es-ES" dirty="0" err="1">
                <a:ln>
                  <a:solidFill>
                    <a:sysClr val="windowText" lastClr="000000"/>
                  </a:solidFill>
                </a:ln>
              </a:rPr>
              <a:t>Austraia</a:t>
            </a:r>
            <a:r>
              <a:rPr lang="es-ES" dirty="0">
                <a:ln>
                  <a:solidFill>
                    <a:sysClr val="windowText" lastClr="000000"/>
                  </a:solidFill>
                </a:ln>
              </a:rPr>
              <a:t>, China, and US (Texas)</a:t>
            </a:r>
          </a:p>
        </p:txBody>
      </p:sp>
      <p:pic>
        <p:nvPicPr>
          <p:cNvPr id="36" name="Audio 35">
            <a:extLst>
              <a:ext uri="{FF2B5EF4-FFF2-40B4-BE49-F238E27FC236}">
                <a16:creationId xmlns:a16="http://schemas.microsoft.com/office/drawing/2014/main" id="{06B1DEA0-CF83-F08E-6CFC-218DD2752E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545562975"/>
      </p:ext>
    </p:extLst>
  </p:cSld>
  <p:clrMapOvr>
    <a:masterClrMapping/>
  </p:clrMapOvr>
  <mc:AlternateContent xmlns:mc="http://schemas.openxmlformats.org/markup-compatibility/2006">
    <mc:Choice xmlns:p14="http://schemas.microsoft.com/office/powerpoint/2010/main" Requires="p14">
      <p:transition spd="slow" p14:dur="2000" advTm="22549"/>
    </mc:Choice>
    <mc:Fallback>
      <p:transition spd="slow" advTm="22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81FEB197-13C7-EA4C-AC85-41D72451E17A}"/>
              </a:ext>
            </a:extLst>
          </p:cNvPr>
          <p:cNvSpPr txBox="1">
            <a:spLocks/>
          </p:cNvSpPr>
          <p:nvPr/>
        </p:nvSpPr>
        <p:spPr bwMode="auto">
          <a:xfrm>
            <a:off x="251520" y="188640"/>
            <a:ext cx="3600400" cy="792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pPr>
              <a:spcAft>
                <a:spcPts val="600"/>
              </a:spcAft>
            </a:pPr>
            <a:r>
              <a:rPr lang="en-US" b="1" dirty="0"/>
              <a:t>Web &amp; Mobile app </a:t>
            </a:r>
          </a:p>
        </p:txBody>
      </p:sp>
      <p:pic>
        <p:nvPicPr>
          <p:cNvPr id="11" name="Picture 10" descr="A screenshot of a computer&#10;&#10;Description automatically generated">
            <a:extLst>
              <a:ext uri="{FF2B5EF4-FFF2-40B4-BE49-F238E27FC236}">
                <a16:creationId xmlns:a16="http://schemas.microsoft.com/office/drawing/2014/main" id="{2082B567-D16B-1566-8975-AA18CE17B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638" y="147606"/>
            <a:ext cx="3647398" cy="1121153"/>
          </a:xfrm>
          <a:prstGeom prst="rect">
            <a:avLst/>
          </a:prstGeom>
          <a:noFill/>
        </p:spPr>
      </p:pic>
      <p:sp>
        <p:nvSpPr>
          <p:cNvPr id="2" name="Marcador de número de diapositiva 1">
            <a:extLst>
              <a:ext uri="{FF2B5EF4-FFF2-40B4-BE49-F238E27FC236}">
                <a16:creationId xmlns:a16="http://schemas.microsoft.com/office/drawing/2014/main" id="{5913CED1-2029-B942-A600-DEA18C43EFE9}"/>
              </a:ext>
            </a:extLst>
          </p:cNvPr>
          <p:cNvSpPr>
            <a:spLocks noGrp="1"/>
          </p:cNvSpPr>
          <p:nvPr>
            <p:ph type="sldNum" sz="quarter" idx="11"/>
          </p:nvPr>
        </p:nvSpPr>
        <p:spPr>
          <a:xfrm>
            <a:off x="179512" y="6284168"/>
            <a:ext cx="763871" cy="457200"/>
          </a:xfrm>
        </p:spPr>
        <p:txBody>
          <a:bodyPr vert="horz" wrap="square" lIns="91440" tIns="45720" rIns="91440" bIns="45720" numCol="1" anchor="ctr" anchorCtr="0" compatLnSpc="1">
            <a:prstTxWarp prst="textNoShape">
              <a:avLst/>
            </a:prstTxWarp>
            <a:normAutofit/>
          </a:bodyPr>
          <a:lstStyle/>
          <a:p>
            <a:pPr>
              <a:spcAft>
                <a:spcPts val="600"/>
              </a:spcAft>
            </a:pPr>
            <a:fld id="{F03A0AAC-FF34-4166-B7B2-4D4FCD4B60EE}" type="slidenum">
              <a:rPr lang="es-ES" altLang="en-US" kern="1200">
                <a:latin typeface="Arial" charset="0"/>
                <a:ea typeface="+mn-ea"/>
                <a:cs typeface="Arial" charset="0"/>
              </a:rPr>
              <a:pPr>
                <a:spcAft>
                  <a:spcPts val="600"/>
                </a:spcAft>
              </a:pPr>
              <a:t>14</a:t>
            </a:fld>
            <a:endParaRPr lang="es-ES" altLang="en-US" kern="1200">
              <a:latin typeface="Arial" charset="0"/>
              <a:ea typeface="+mn-ea"/>
              <a:cs typeface="Arial" charset="0"/>
            </a:endParaRPr>
          </a:p>
        </p:txBody>
      </p:sp>
      <p:pic>
        <p:nvPicPr>
          <p:cNvPr id="20" name="Picture 19" descr="A graphic of oil rigs and oil pumps&#10;&#10;Description automatically generated">
            <a:extLst>
              <a:ext uri="{FF2B5EF4-FFF2-40B4-BE49-F238E27FC236}">
                <a16:creationId xmlns:a16="http://schemas.microsoft.com/office/drawing/2014/main" id="{6190C299-6014-5424-BF92-1B8A59431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884" y="864690"/>
            <a:ext cx="1173486" cy="1537979"/>
          </a:xfrm>
          <a:prstGeom prst="rect">
            <a:avLst/>
          </a:prstGeom>
        </p:spPr>
      </p:pic>
      <p:pic>
        <p:nvPicPr>
          <p:cNvPr id="21" name="Picture 20" descr="A line art of different types of oil&#10;&#10;Description automatically generated">
            <a:extLst>
              <a:ext uri="{FF2B5EF4-FFF2-40B4-BE49-F238E27FC236}">
                <a16:creationId xmlns:a16="http://schemas.microsoft.com/office/drawing/2014/main" id="{7B2BF481-33A6-8A83-7053-CCAE481E4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5664" y="2889208"/>
            <a:ext cx="1141906" cy="1618085"/>
          </a:xfrm>
          <a:prstGeom prst="rect">
            <a:avLst/>
          </a:prstGeom>
        </p:spPr>
      </p:pic>
      <p:pic>
        <p:nvPicPr>
          <p:cNvPr id="25" name="Picture 24" descr="A line art of different types of oil&#10;&#10;Description automatically generated">
            <a:extLst>
              <a:ext uri="{FF2B5EF4-FFF2-40B4-BE49-F238E27FC236}">
                <a16:creationId xmlns:a16="http://schemas.microsoft.com/office/drawing/2014/main" id="{6AAACF3B-E4E1-0438-050A-2CCF64546D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0684" y="4441403"/>
            <a:ext cx="1141907" cy="1732381"/>
          </a:xfrm>
          <a:prstGeom prst="rect">
            <a:avLst/>
          </a:prstGeom>
        </p:spPr>
      </p:pic>
      <p:grpSp>
        <p:nvGrpSpPr>
          <p:cNvPr id="26" name="Group 25">
            <a:extLst>
              <a:ext uri="{FF2B5EF4-FFF2-40B4-BE49-F238E27FC236}">
                <a16:creationId xmlns:a16="http://schemas.microsoft.com/office/drawing/2014/main" id="{E79AB7A7-0395-877B-05D8-9A3B37378263}"/>
              </a:ext>
            </a:extLst>
          </p:cNvPr>
          <p:cNvGrpSpPr/>
          <p:nvPr/>
        </p:nvGrpSpPr>
        <p:grpSpPr>
          <a:xfrm>
            <a:off x="7433528" y="1474204"/>
            <a:ext cx="1263149" cy="1262593"/>
            <a:chOff x="1868160" y="2478130"/>
            <a:chExt cx="1751338" cy="1541182"/>
          </a:xfrm>
        </p:grpSpPr>
        <p:pic>
          <p:nvPicPr>
            <p:cNvPr id="27" name="Picture 26" descr="A group of logos with a plus and a cross&#10;&#10;Description automatically generated">
              <a:extLst>
                <a:ext uri="{FF2B5EF4-FFF2-40B4-BE49-F238E27FC236}">
                  <a16:creationId xmlns:a16="http://schemas.microsoft.com/office/drawing/2014/main" id="{27F5D3FA-8B8D-C80F-E17E-7450D2EDD9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8160" y="2478130"/>
              <a:ext cx="1631950" cy="761999"/>
            </a:xfrm>
            <a:prstGeom prst="rect">
              <a:avLst/>
            </a:prstGeom>
          </p:spPr>
        </p:pic>
        <p:pic>
          <p:nvPicPr>
            <p:cNvPr id="28" name="Picture 27" descr="A logo with black text&#10;&#10;Description automatically generated">
              <a:extLst>
                <a:ext uri="{FF2B5EF4-FFF2-40B4-BE49-F238E27FC236}">
                  <a16:creationId xmlns:a16="http://schemas.microsoft.com/office/drawing/2014/main" id="{00DE3E92-619D-7E76-44D6-1A517BCE85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3909" y="3240129"/>
              <a:ext cx="1605589" cy="779183"/>
            </a:xfrm>
            <a:prstGeom prst="rect">
              <a:avLst/>
            </a:prstGeom>
          </p:spPr>
        </p:pic>
      </p:grpSp>
      <p:sp>
        <p:nvSpPr>
          <p:cNvPr id="29" name="TextBox 28">
            <a:extLst>
              <a:ext uri="{FF2B5EF4-FFF2-40B4-BE49-F238E27FC236}">
                <a16:creationId xmlns:a16="http://schemas.microsoft.com/office/drawing/2014/main" id="{CDBE26BB-50FF-0B9F-DF58-7560713132F7}"/>
              </a:ext>
            </a:extLst>
          </p:cNvPr>
          <p:cNvSpPr txBox="1"/>
          <p:nvPr/>
        </p:nvSpPr>
        <p:spPr>
          <a:xfrm>
            <a:off x="7672637" y="985471"/>
            <a:ext cx="890052" cy="369332"/>
          </a:xfrm>
          <a:prstGeom prst="rect">
            <a:avLst/>
          </a:prstGeom>
          <a:noFill/>
        </p:spPr>
        <p:txBody>
          <a:bodyPr wrap="none" rtlCol="0">
            <a:spAutoFit/>
          </a:bodyPr>
          <a:lstStyle/>
          <a:p>
            <a:r>
              <a:rPr lang="en-US" dirty="0"/>
              <a:t>Gen AI</a:t>
            </a:r>
          </a:p>
        </p:txBody>
      </p:sp>
      <p:pic>
        <p:nvPicPr>
          <p:cNvPr id="36" name="Picture 35" descr="A screenshot of a computer&#10;&#10;Description automatically generated">
            <a:extLst>
              <a:ext uri="{FF2B5EF4-FFF2-40B4-BE49-F238E27FC236}">
                <a16:creationId xmlns:a16="http://schemas.microsoft.com/office/drawing/2014/main" id="{D60E16F6-BBEC-4941-68DE-14B9EB7BEF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8052" y="2581559"/>
            <a:ext cx="3199951" cy="1859844"/>
          </a:xfrm>
          <a:prstGeom prst="rect">
            <a:avLst/>
          </a:prstGeom>
        </p:spPr>
      </p:pic>
      <p:pic>
        <p:nvPicPr>
          <p:cNvPr id="38" name="Picture 37" descr="A screenshot of a computer&#10;&#10;Description automatically generated">
            <a:extLst>
              <a:ext uri="{FF2B5EF4-FFF2-40B4-BE49-F238E27FC236}">
                <a16:creationId xmlns:a16="http://schemas.microsoft.com/office/drawing/2014/main" id="{B184BB16-7128-58CF-8404-FD45216843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0523" y="4451833"/>
            <a:ext cx="2983929" cy="1721951"/>
          </a:xfrm>
          <a:prstGeom prst="rect">
            <a:avLst/>
          </a:prstGeom>
        </p:spPr>
      </p:pic>
      <p:pic>
        <p:nvPicPr>
          <p:cNvPr id="40" name="Picture 39" descr="A screenshot of a computer&#10;&#10;Description automatically generated">
            <a:extLst>
              <a:ext uri="{FF2B5EF4-FFF2-40B4-BE49-F238E27FC236}">
                <a16:creationId xmlns:a16="http://schemas.microsoft.com/office/drawing/2014/main" id="{24D5AEAE-0EDF-6F51-3F39-756C17E4CC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18421" y="864690"/>
            <a:ext cx="1868846" cy="1716869"/>
          </a:xfrm>
          <a:prstGeom prst="rect">
            <a:avLst/>
          </a:prstGeom>
        </p:spPr>
      </p:pic>
      <p:pic>
        <p:nvPicPr>
          <p:cNvPr id="45" name="Audio 44">
            <a:extLst>
              <a:ext uri="{FF2B5EF4-FFF2-40B4-BE49-F238E27FC236}">
                <a16:creationId xmlns:a16="http://schemas.microsoft.com/office/drawing/2014/main" id="{31B695EA-CB64-07BF-8B05-B7CE82F47261}"/>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280662420"/>
      </p:ext>
    </p:extLst>
  </p:cSld>
  <p:clrMapOvr>
    <a:masterClrMapping/>
  </p:clrMapOvr>
  <mc:AlternateContent xmlns:mc="http://schemas.openxmlformats.org/markup-compatibility/2006">
    <mc:Choice xmlns:p14="http://schemas.microsoft.com/office/powerpoint/2010/main" Requires="p14">
      <p:transition spd="slow" p14:dur="2000" advTm="30266"/>
    </mc:Choice>
    <mc:Fallback>
      <p:transition spd="slow" advTm="30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a:extLst>
              <a:ext uri="{FF2B5EF4-FFF2-40B4-BE49-F238E27FC236}">
                <a16:creationId xmlns:a16="http://schemas.microsoft.com/office/drawing/2014/main" id="{81FEB197-13C7-EA4C-AC85-41D72451E17A}"/>
              </a:ext>
            </a:extLst>
          </p:cNvPr>
          <p:cNvSpPr txBox="1">
            <a:spLocks/>
          </p:cNvSpPr>
          <p:nvPr/>
        </p:nvSpPr>
        <p:spPr bwMode="auto">
          <a:xfrm>
            <a:off x="251520" y="332636"/>
            <a:ext cx="8568952" cy="792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pPr>
              <a:spcAft>
                <a:spcPts val="600"/>
              </a:spcAft>
            </a:pPr>
            <a:r>
              <a:rPr lang="en-US" b="1" dirty="0"/>
              <a:t>KEY TO SUCCESS! Partners in implementation projects and pilots</a:t>
            </a:r>
          </a:p>
        </p:txBody>
      </p:sp>
      <p:sp>
        <p:nvSpPr>
          <p:cNvPr id="2" name="Marcador de número de diapositiva 1">
            <a:extLst>
              <a:ext uri="{FF2B5EF4-FFF2-40B4-BE49-F238E27FC236}">
                <a16:creationId xmlns:a16="http://schemas.microsoft.com/office/drawing/2014/main" id="{5913CED1-2029-B942-A600-DEA18C43EFE9}"/>
              </a:ext>
            </a:extLst>
          </p:cNvPr>
          <p:cNvSpPr>
            <a:spLocks noGrp="1"/>
          </p:cNvSpPr>
          <p:nvPr>
            <p:ph type="sldNum" sz="quarter" idx="11"/>
          </p:nvPr>
        </p:nvSpPr>
        <p:spPr>
          <a:xfrm>
            <a:off x="179512" y="6284168"/>
            <a:ext cx="763871" cy="457200"/>
          </a:xfrm>
        </p:spPr>
        <p:txBody>
          <a:bodyPr vert="horz" wrap="square" lIns="91440" tIns="45720" rIns="91440" bIns="45720" numCol="1" anchor="ctr" anchorCtr="0" compatLnSpc="1">
            <a:prstTxWarp prst="textNoShape">
              <a:avLst/>
            </a:prstTxWarp>
            <a:normAutofit/>
          </a:bodyPr>
          <a:lstStyle/>
          <a:p>
            <a:pPr>
              <a:spcAft>
                <a:spcPts val="600"/>
              </a:spcAft>
            </a:pPr>
            <a:fld id="{F03A0AAC-FF34-4166-B7B2-4D4FCD4B60EE}" type="slidenum">
              <a:rPr lang="es-ES" altLang="en-US" kern="1200">
                <a:latin typeface="Arial" charset="0"/>
                <a:ea typeface="+mn-ea"/>
                <a:cs typeface="Arial" charset="0"/>
              </a:rPr>
              <a:pPr>
                <a:spcAft>
                  <a:spcPts val="600"/>
                </a:spcAft>
              </a:pPr>
              <a:t>15</a:t>
            </a:fld>
            <a:endParaRPr lang="es-ES" altLang="en-US" kern="1200">
              <a:latin typeface="Arial" charset="0"/>
              <a:ea typeface="+mn-ea"/>
              <a:cs typeface="Arial" charset="0"/>
            </a:endParaRPr>
          </a:p>
        </p:txBody>
      </p:sp>
      <p:pic>
        <p:nvPicPr>
          <p:cNvPr id="20482" name="Picture 2" descr="Newell County Facility">
            <a:extLst>
              <a:ext uri="{FF2B5EF4-FFF2-40B4-BE49-F238E27FC236}">
                <a16:creationId xmlns:a16="http://schemas.microsoft.com/office/drawing/2014/main" id="{BAC598F9-B160-5D64-FB9A-A53A315012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1999" y="4340595"/>
            <a:ext cx="2761013" cy="1181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C4B8E7-9DCE-F839-BCEF-E6B9CF38A894}"/>
              </a:ext>
            </a:extLst>
          </p:cNvPr>
          <p:cNvSpPr txBox="1"/>
          <p:nvPr/>
        </p:nvSpPr>
        <p:spPr>
          <a:xfrm>
            <a:off x="3704621" y="5587388"/>
            <a:ext cx="1527982" cy="261610"/>
          </a:xfrm>
          <a:prstGeom prst="rect">
            <a:avLst/>
          </a:prstGeom>
          <a:noFill/>
        </p:spPr>
        <p:txBody>
          <a:bodyPr wrap="none" rtlCol="0">
            <a:spAutoFit/>
          </a:bodyPr>
          <a:lstStyle/>
          <a:p>
            <a:r>
              <a:rPr lang="en-US" sz="1100" i="1" dirty="0"/>
              <a:t>Newell County facility</a:t>
            </a:r>
          </a:p>
        </p:txBody>
      </p:sp>
      <p:pic>
        <p:nvPicPr>
          <p:cNvPr id="10" name="Picture 9" descr="A blue sign with white text&#10;&#10;Description automatically generated">
            <a:extLst>
              <a:ext uri="{FF2B5EF4-FFF2-40B4-BE49-F238E27FC236}">
                <a16:creationId xmlns:a16="http://schemas.microsoft.com/office/drawing/2014/main" id="{1E823774-2854-5CC5-7A0B-F66933F484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856" y="1939937"/>
            <a:ext cx="2273300" cy="1181100"/>
          </a:xfrm>
          <a:prstGeom prst="rect">
            <a:avLst/>
          </a:prstGeom>
        </p:spPr>
      </p:pic>
      <p:sp>
        <p:nvSpPr>
          <p:cNvPr id="14" name="Down Arrow 13">
            <a:extLst>
              <a:ext uri="{FF2B5EF4-FFF2-40B4-BE49-F238E27FC236}">
                <a16:creationId xmlns:a16="http://schemas.microsoft.com/office/drawing/2014/main" id="{F2650BC6-1E40-321B-A8B7-A2511521BA14}"/>
              </a:ext>
            </a:extLst>
          </p:cNvPr>
          <p:cNvSpPr/>
          <p:nvPr/>
        </p:nvSpPr>
        <p:spPr>
          <a:xfrm>
            <a:off x="4266881" y="3182800"/>
            <a:ext cx="291247" cy="10437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7FCC52B-B5B8-2356-01F4-0582514433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0562" y="2060848"/>
            <a:ext cx="2569910" cy="881112"/>
          </a:xfrm>
          <a:prstGeom prst="rect">
            <a:avLst/>
          </a:prstGeom>
        </p:spPr>
      </p:pic>
      <p:sp>
        <p:nvSpPr>
          <p:cNvPr id="18" name="TextBox 17">
            <a:extLst>
              <a:ext uri="{FF2B5EF4-FFF2-40B4-BE49-F238E27FC236}">
                <a16:creationId xmlns:a16="http://schemas.microsoft.com/office/drawing/2014/main" id="{ADD5920C-1A8E-488A-B499-842A8E8A678E}"/>
              </a:ext>
            </a:extLst>
          </p:cNvPr>
          <p:cNvSpPr txBox="1"/>
          <p:nvPr/>
        </p:nvSpPr>
        <p:spPr>
          <a:xfrm>
            <a:off x="3121128" y="1165945"/>
            <a:ext cx="2829736" cy="646331"/>
          </a:xfrm>
          <a:prstGeom prst="rect">
            <a:avLst/>
          </a:prstGeom>
          <a:solidFill>
            <a:schemeClr val="bg1">
              <a:lumMod val="95000"/>
            </a:schemeClr>
          </a:solidFill>
        </p:spPr>
        <p:txBody>
          <a:bodyPr wrap="square" rtlCol="0">
            <a:spAutoFit/>
          </a:bodyPr>
          <a:lstStyle/>
          <a:p>
            <a:pPr algn="ctr"/>
            <a:r>
              <a:rPr lang="en-CA" b="1" i="0" dirty="0">
                <a:solidFill>
                  <a:srgbClr val="2B9FB3"/>
                </a:solidFill>
                <a:effectLst/>
                <a:latin typeface="Poppins" pitchFamily="2" charset="77"/>
              </a:rPr>
              <a:t>Carbon Storage Monitoring</a:t>
            </a:r>
          </a:p>
        </p:txBody>
      </p:sp>
      <p:sp>
        <p:nvSpPr>
          <p:cNvPr id="21" name="Down Arrow 20">
            <a:extLst>
              <a:ext uri="{FF2B5EF4-FFF2-40B4-BE49-F238E27FC236}">
                <a16:creationId xmlns:a16="http://schemas.microsoft.com/office/drawing/2014/main" id="{D3253D44-E982-06ED-8440-7D856EDEA791}"/>
              </a:ext>
            </a:extLst>
          </p:cNvPr>
          <p:cNvSpPr/>
          <p:nvPr/>
        </p:nvSpPr>
        <p:spPr>
          <a:xfrm>
            <a:off x="7515426" y="3145490"/>
            <a:ext cx="291247" cy="10437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up of a text&#10;&#10;Description automatically generated">
            <a:extLst>
              <a:ext uri="{FF2B5EF4-FFF2-40B4-BE49-F238E27FC236}">
                <a16:creationId xmlns:a16="http://schemas.microsoft.com/office/drawing/2014/main" id="{6B9CB585-4711-1964-1CB5-CFD2F78080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4485" y="4417659"/>
            <a:ext cx="2934072" cy="1088091"/>
          </a:xfrm>
          <a:prstGeom prst="rect">
            <a:avLst/>
          </a:prstGeom>
        </p:spPr>
      </p:pic>
      <p:pic>
        <p:nvPicPr>
          <p:cNvPr id="27" name="Picture 26" descr="A sign with text on it&#10;&#10;Description automatically generated">
            <a:extLst>
              <a:ext uri="{FF2B5EF4-FFF2-40B4-BE49-F238E27FC236}">
                <a16:creationId xmlns:a16="http://schemas.microsoft.com/office/drawing/2014/main" id="{D9923E6D-2FEF-98F4-0A38-69FFCEF8EA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43" y="4469001"/>
            <a:ext cx="2529971" cy="921558"/>
          </a:xfrm>
          <a:prstGeom prst="rect">
            <a:avLst/>
          </a:prstGeom>
        </p:spPr>
      </p:pic>
      <p:sp>
        <p:nvSpPr>
          <p:cNvPr id="28" name="Down Arrow 27">
            <a:extLst>
              <a:ext uri="{FF2B5EF4-FFF2-40B4-BE49-F238E27FC236}">
                <a16:creationId xmlns:a16="http://schemas.microsoft.com/office/drawing/2014/main" id="{09E09FA2-B655-20A9-9822-78DCB516D2B5}"/>
              </a:ext>
            </a:extLst>
          </p:cNvPr>
          <p:cNvSpPr/>
          <p:nvPr/>
        </p:nvSpPr>
        <p:spPr>
          <a:xfrm>
            <a:off x="1292686" y="3182800"/>
            <a:ext cx="291247" cy="10437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3F2EE24-5572-BC78-5506-4F64FDB9CFA0}"/>
              </a:ext>
            </a:extLst>
          </p:cNvPr>
          <p:cNvSpPr txBox="1"/>
          <p:nvPr/>
        </p:nvSpPr>
        <p:spPr>
          <a:xfrm>
            <a:off x="29041" y="1187496"/>
            <a:ext cx="2829736" cy="646331"/>
          </a:xfrm>
          <a:prstGeom prst="rect">
            <a:avLst/>
          </a:prstGeom>
          <a:solidFill>
            <a:schemeClr val="bg1">
              <a:lumMod val="95000"/>
            </a:schemeClr>
          </a:solidFill>
        </p:spPr>
        <p:txBody>
          <a:bodyPr wrap="square" rtlCol="0">
            <a:spAutoFit/>
          </a:bodyPr>
          <a:lstStyle/>
          <a:p>
            <a:pPr algn="ctr"/>
            <a:r>
              <a:rPr lang="en-CA" b="1" i="0" dirty="0">
                <a:solidFill>
                  <a:srgbClr val="2B9FB3"/>
                </a:solidFill>
                <a:effectLst/>
                <a:latin typeface="Poppins" pitchFamily="2" charset="77"/>
              </a:rPr>
              <a:t>Innovative development</a:t>
            </a:r>
          </a:p>
        </p:txBody>
      </p:sp>
      <p:sp>
        <p:nvSpPr>
          <p:cNvPr id="30" name="TextBox 29">
            <a:extLst>
              <a:ext uri="{FF2B5EF4-FFF2-40B4-BE49-F238E27FC236}">
                <a16:creationId xmlns:a16="http://schemas.microsoft.com/office/drawing/2014/main" id="{CB6FE3D0-9A53-1AF5-F89F-34D219D45584}"/>
              </a:ext>
            </a:extLst>
          </p:cNvPr>
          <p:cNvSpPr txBox="1"/>
          <p:nvPr/>
        </p:nvSpPr>
        <p:spPr>
          <a:xfrm>
            <a:off x="6213215" y="1188274"/>
            <a:ext cx="2829736" cy="646331"/>
          </a:xfrm>
          <a:prstGeom prst="rect">
            <a:avLst/>
          </a:prstGeom>
          <a:solidFill>
            <a:schemeClr val="bg1">
              <a:lumMod val="95000"/>
            </a:schemeClr>
          </a:solidFill>
        </p:spPr>
        <p:txBody>
          <a:bodyPr wrap="square" rtlCol="0">
            <a:spAutoFit/>
          </a:bodyPr>
          <a:lstStyle/>
          <a:p>
            <a:pPr algn="ctr"/>
            <a:r>
              <a:rPr lang="en-CA" b="1" i="0" dirty="0">
                <a:solidFill>
                  <a:srgbClr val="2B9FB3"/>
                </a:solidFill>
                <a:effectLst/>
                <a:latin typeface="Poppins" pitchFamily="2" charset="77"/>
              </a:rPr>
              <a:t>Connecting Solutions with End-Users</a:t>
            </a:r>
          </a:p>
        </p:txBody>
      </p:sp>
      <p:pic>
        <p:nvPicPr>
          <p:cNvPr id="32" name="Picture 31" descr="A blue sign with white text&#10;&#10;Description automatically generated">
            <a:extLst>
              <a:ext uri="{FF2B5EF4-FFF2-40B4-BE49-F238E27FC236}">
                <a16:creationId xmlns:a16="http://schemas.microsoft.com/office/drawing/2014/main" id="{85CE2584-2CE6-E634-AACA-E450FCE0A1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667" y="1939937"/>
            <a:ext cx="2073986" cy="1150948"/>
          </a:xfrm>
          <a:prstGeom prst="rect">
            <a:avLst/>
          </a:prstGeom>
        </p:spPr>
      </p:pic>
      <p:pic>
        <p:nvPicPr>
          <p:cNvPr id="44" name="Audio 43">
            <a:extLst>
              <a:ext uri="{FF2B5EF4-FFF2-40B4-BE49-F238E27FC236}">
                <a16:creationId xmlns:a16="http://schemas.microsoft.com/office/drawing/2014/main" id="{17588053-47CC-83C3-75BB-BDCB68C2F81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54610973"/>
      </p:ext>
    </p:extLst>
  </p:cSld>
  <p:clrMapOvr>
    <a:masterClrMapping/>
  </p:clrMapOvr>
  <mc:AlternateContent xmlns:mc="http://schemas.openxmlformats.org/markup-compatibility/2006">
    <mc:Choice xmlns:p14="http://schemas.microsoft.com/office/powerpoint/2010/main" Requires="p14">
      <p:transition spd="slow" p14:dur="2000" advTm="29969"/>
    </mc:Choice>
    <mc:Fallback>
      <p:transition spd="slow" advTm="29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DEDCF-D4CD-F990-04A8-A45890571A8E}"/>
              </a:ext>
            </a:extLst>
          </p:cNvPr>
          <p:cNvSpPr>
            <a:spLocks noGrp="1"/>
          </p:cNvSpPr>
          <p:nvPr>
            <p:ph type="sldNum" sz="quarter" idx="11"/>
          </p:nvPr>
        </p:nvSpPr>
        <p:spPr/>
        <p:txBody>
          <a:bodyPr/>
          <a:lstStyle/>
          <a:p>
            <a:fld id="{3262438A-7616-48FB-B115-C72379C2E956}" type="slidenum">
              <a:rPr lang="es-ES" altLang="en-US" smtClean="0"/>
              <a:pPr/>
              <a:t>2</a:t>
            </a:fld>
            <a:endParaRPr lang="es-ES" altLang="en-US"/>
          </a:p>
        </p:txBody>
      </p:sp>
      <p:sp>
        <p:nvSpPr>
          <p:cNvPr id="20" name="1 Título">
            <a:extLst>
              <a:ext uri="{FF2B5EF4-FFF2-40B4-BE49-F238E27FC236}">
                <a16:creationId xmlns:a16="http://schemas.microsoft.com/office/drawing/2014/main" id="{8DE9918E-9AB1-FEAC-52B0-D22A51D66896}"/>
              </a:ext>
            </a:extLst>
          </p:cNvPr>
          <p:cNvSpPr txBox="1">
            <a:spLocks/>
          </p:cNvSpPr>
          <p:nvPr/>
        </p:nvSpPr>
        <p:spPr>
          <a:xfrm>
            <a:off x="251520" y="188640"/>
            <a:ext cx="8712968" cy="792088"/>
          </a:xfrm>
          <a:prstGeom prst="rect">
            <a:avLst/>
          </a:prstGeom>
        </p:spPr>
        <p:txBody>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r>
              <a:rPr lang="es-ES" b="1" dirty="0"/>
              <a:t>CO2 in </a:t>
            </a:r>
            <a:r>
              <a:rPr lang="es-ES" b="1" dirty="0" err="1"/>
              <a:t>Canada</a:t>
            </a:r>
            <a:endParaRPr lang="es-MX" b="1" dirty="0"/>
          </a:p>
        </p:txBody>
      </p:sp>
      <p:grpSp>
        <p:nvGrpSpPr>
          <p:cNvPr id="6" name="Group 5">
            <a:extLst>
              <a:ext uri="{FF2B5EF4-FFF2-40B4-BE49-F238E27FC236}">
                <a16:creationId xmlns:a16="http://schemas.microsoft.com/office/drawing/2014/main" id="{D1F97542-6BB6-DC2E-D64F-7A7DAD258D72}"/>
              </a:ext>
            </a:extLst>
          </p:cNvPr>
          <p:cNvGrpSpPr/>
          <p:nvPr/>
        </p:nvGrpSpPr>
        <p:grpSpPr>
          <a:xfrm>
            <a:off x="6712870" y="156824"/>
            <a:ext cx="2431130" cy="1368498"/>
            <a:chOff x="5119218" y="1160718"/>
            <a:chExt cx="2794000" cy="2124266"/>
          </a:xfrm>
        </p:grpSpPr>
        <p:pic>
          <p:nvPicPr>
            <p:cNvPr id="2" name="Picture 2" descr="0">
              <a:extLst>
                <a:ext uri="{FF2B5EF4-FFF2-40B4-BE49-F238E27FC236}">
                  <a16:creationId xmlns:a16="http://schemas.microsoft.com/office/drawing/2014/main" id="{748307BA-573C-7CBD-0CB3-C0E8929B5D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9218" y="1160718"/>
              <a:ext cx="2794000" cy="21242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black and white screen&#10;&#10;Description automatically generated">
              <a:extLst>
                <a:ext uri="{FF2B5EF4-FFF2-40B4-BE49-F238E27FC236}">
                  <a16:creationId xmlns:a16="http://schemas.microsoft.com/office/drawing/2014/main" id="{DD9C00BD-CA20-33C3-B717-8FF648955E44}"/>
                </a:ext>
              </a:extLst>
            </p:cNvPr>
            <p:cNvPicPr>
              <a:picLocks noChangeAspect="1"/>
            </p:cNvPicPr>
            <p:nvPr/>
          </p:nvPicPr>
          <p:blipFill rotWithShape="1">
            <a:blip r:embed="rId6">
              <a:extLst>
                <a:ext uri="{28A0092B-C50C-407E-A947-70E740481C1C}">
                  <a14:useLocalDpi xmlns:a14="http://schemas.microsoft.com/office/drawing/2010/main" val="0"/>
                </a:ext>
              </a:extLst>
            </a:blip>
            <a:srcRect b="23785"/>
            <a:stretch/>
          </p:blipFill>
          <p:spPr>
            <a:xfrm>
              <a:off x="6350937" y="1160718"/>
              <a:ext cx="1562281" cy="1060799"/>
            </a:xfrm>
            <a:prstGeom prst="rect">
              <a:avLst/>
            </a:prstGeom>
          </p:spPr>
        </p:pic>
      </p:grpSp>
      <p:pic>
        <p:nvPicPr>
          <p:cNvPr id="5" name="Picture 4" descr="A graph of a bar chart&#10;&#10;Description automatically generated with medium confidence">
            <a:extLst>
              <a:ext uri="{FF2B5EF4-FFF2-40B4-BE49-F238E27FC236}">
                <a16:creationId xmlns:a16="http://schemas.microsoft.com/office/drawing/2014/main" id="{D5FA71BD-7533-B49C-F0BC-60700E4258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732" y="3107752"/>
            <a:ext cx="2036231" cy="1368498"/>
          </a:xfrm>
          <a:prstGeom prst="rect">
            <a:avLst/>
          </a:prstGeom>
        </p:spPr>
      </p:pic>
      <p:pic>
        <p:nvPicPr>
          <p:cNvPr id="8" name="Picture 7" descr="A graph showing different types of green bars&#10;&#10;Description automatically generated with medium confidence">
            <a:extLst>
              <a:ext uri="{FF2B5EF4-FFF2-40B4-BE49-F238E27FC236}">
                <a16:creationId xmlns:a16="http://schemas.microsoft.com/office/drawing/2014/main" id="{53E5338C-EE60-E763-E9D3-6AD45C912F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564" y="1572538"/>
            <a:ext cx="1940863" cy="1405934"/>
          </a:xfrm>
          <a:prstGeom prst="rect">
            <a:avLst/>
          </a:prstGeom>
        </p:spPr>
      </p:pic>
      <p:pic>
        <p:nvPicPr>
          <p:cNvPr id="10" name="Picture 9" descr="A green bar graph with white text&#10;&#10;Description automatically generated">
            <a:extLst>
              <a:ext uri="{FF2B5EF4-FFF2-40B4-BE49-F238E27FC236}">
                <a16:creationId xmlns:a16="http://schemas.microsoft.com/office/drawing/2014/main" id="{655C62AF-F82D-EE6A-E16B-FA9C622F63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5609" y="4502209"/>
            <a:ext cx="1965354" cy="1514718"/>
          </a:xfrm>
          <a:prstGeom prst="rect">
            <a:avLst/>
          </a:prstGeom>
        </p:spPr>
      </p:pic>
      <p:pic>
        <p:nvPicPr>
          <p:cNvPr id="14" name="Picture 13" descr="A screenshot of a spreadsheet&#10;&#10;Description automatically generated">
            <a:extLst>
              <a:ext uri="{FF2B5EF4-FFF2-40B4-BE49-F238E27FC236}">
                <a16:creationId xmlns:a16="http://schemas.microsoft.com/office/drawing/2014/main" id="{B3C052EF-35AD-0888-665B-6241AF5100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759" y="798346"/>
            <a:ext cx="6448444" cy="2243757"/>
          </a:xfrm>
          <a:prstGeom prst="rect">
            <a:avLst/>
          </a:prstGeom>
        </p:spPr>
      </p:pic>
      <p:sp>
        <p:nvSpPr>
          <p:cNvPr id="15" name="TextBox 14">
            <a:extLst>
              <a:ext uri="{FF2B5EF4-FFF2-40B4-BE49-F238E27FC236}">
                <a16:creationId xmlns:a16="http://schemas.microsoft.com/office/drawing/2014/main" id="{45D84B40-F8C6-0E7F-DE67-011FBED6E8FC}"/>
              </a:ext>
            </a:extLst>
          </p:cNvPr>
          <p:cNvSpPr txBox="1"/>
          <p:nvPr/>
        </p:nvSpPr>
        <p:spPr>
          <a:xfrm>
            <a:off x="431298" y="3012666"/>
            <a:ext cx="5887366" cy="3046988"/>
          </a:xfrm>
          <a:prstGeom prst="rect">
            <a:avLst/>
          </a:prstGeom>
          <a:noFill/>
        </p:spPr>
        <p:txBody>
          <a:bodyPr wrap="square" rtlCol="0">
            <a:spAutoFit/>
          </a:bodyPr>
          <a:lstStyle/>
          <a:p>
            <a:pPr algn="just"/>
            <a:r>
              <a:rPr lang="en-CA" sz="1600" b="1" dirty="0"/>
              <a:t>Key Features </a:t>
            </a:r>
          </a:p>
          <a:p>
            <a:pPr algn="just"/>
            <a:endParaRPr lang="en-CA" sz="1600" b="1" dirty="0"/>
          </a:p>
          <a:p>
            <a:pPr algn="just"/>
            <a:r>
              <a:rPr lang="en-CA" sz="1600" b="1" dirty="0"/>
              <a:t>Project Information</a:t>
            </a:r>
            <a:r>
              <a:rPr lang="en-CA" sz="1600" dirty="0"/>
              <a:t>: Overview of CCS projects, including names, companies, and plant details.</a:t>
            </a:r>
          </a:p>
          <a:p>
            <a:pPr algn="just"/>
            <a:r>
              <a:rPr lang="en-CA" sz="1600" b="1" dirty="0"/>
              <a:t>Storage vs. Capture</a:t>
            </a:r>
            <a:r>
              <a:rPr lang="en-CA" sz="1600" dirty="0"/>
              <a:t>: Differentiation between CO2 capture-only projects and those also involving storage.</a:t>
            </a:r>
          </a:p>
          <a:p>
            <a:pPr algn="just"/>
            <a:r>
              <a:rPr lang="en-CA" sz="1600" b="1" dirty="0"/>
              <a:t>Geographical Distribution</a:t>
            </a:r>
            <a:r>
              <a:rPr lang="en-CA" sz="1600" dirty="0"/>
              <a:t>: Locations of projects across different countries and regions.</a:t>
            </a:r>
          </a:p>
          <a:p>
            <a:pPr algn="just"/>
            <a:r>
              <a:rPr lang="en-CA" sz="1600" b="1" dirty="0"/>
              <a:t>Project Phases and Status</a:t>
            </a:r>
            <a:r>
              <a:rPr lang="en-CA" sz="1600" dirty="0"/>
              <a:t>: Analysis of projects by phase (e.g., operational, planning) and current status.</a:t>
            </a:r>
          </a:p>
          <a:p>
            <a:pPr algn="just"/>
            <a:r>
              <a:rPr lang="en-CA" sz="1600" b="1" dirty="0"/>
              <a:t>Scope and Scale</a:t>
            </a:r>
            <a:r>
              <a:rPr lang="en-CA" sz="1600" dirty="0"/>
              <a:t>: Classification of projects by national or international scope, including technological focus.</a:t>
            </a:r>
            <a:endParaRPr lang="en-US" sz="1600" dirty="0"/>
          </a:p>
        </p:txBody>
      </p:sp>
      <p:pic>
        <p:nvPicPr>
          <p:cNvPr id="64" name="Audio 63">
            <a:extLst>
              <a:ext uri="{FF2B5EF4-FFF2-40B4-BE49-F238E27FC236}">
                <a16:creationId xmlns:a16="http://schemas.microsoft.com/office/drawing/2014/main" id="{355AA87B-C87B-8286-774D-CA5C6127DB4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30597574"/>
      </p:ext>
    </p:extLst>
  </p:cSld>
  <p:clrMapOvr>
    <a:masterClrMapping/>
  </p:clrMapOvr>
  <mc:AlternateContent xmlns:mc="http://schemas.openxmlformats.org/markup-compatibility/2006">
    <mc:Choice xmlns:p14="http://schemas.microsoft.com/office/powerpoint/2010/main" Requires="p14">
      <p:transition spd="slow" p14:dur="2000" advTm="31335"/>
    </mc:Choice>
    <mc:Fallback>
      <p:transition spd="slow" advTm="31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64"/>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1 Título">
            <a:extLst>
              <a:ext uri="{FF2B5EF4-FFF2-40B4-BE49-F238E27FC236}">
                <a16:creationId xmlns:a16="http://schemas.microsoft.com/office/drawing/2014/main" id="{8DE9918E-9AB1-FEAC-52B0-D22A51D66896}"/>
              </a:ext>
            </a:extLst>
          </p:cNvPr>
          <p:cNvSpPr txBox="1">
            <a:spLocks/>
          </p:cNvSpPr>
          <p:nvPr/>
        </p:nvSpPr>
        <p:spPr bwMode="auto">
          <a:xfrm>
            <a:off x="251520" y="188640"/>
            <a:ext cx="8712968" cy="3960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10000"/>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pPr>
              <a:spcAft>
                <a:spcPts val="600"/>
              </a:spcAft>
            </a:pPr>
            <a:r>
              <a:rPr lang="en-US" b="1"/>
              <a:t>CO2 in Canada</a:t>
            </a:r>
          </a:p>
        </p:txBody>
      </p:sp>
      <p:pic>
        <p:nvPicPr>
          <p:cNvPr id="7" name="Picture 6" descr="A screenshot of a computer&#10;&#10;Description automatically generated">
            <a:extLst>
              <a:ext uri="{FF2B5EF4-FFF2-40B4-BE49-F238E27FC236}">
                <a16:creationId xmlns:a16="http://schemas.microsoft.com/office/drawing/2014/main" id="{8DEAD3FA-C852-9F93-B525-2B07B4612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47" y="1180850"/>
            <a:ext cx="3712141" cy="2125200"/>
          </a:xfrm>
          <a:prstGeom prst="rect">
            <a:avLst/>
          </a:prstGeom>
          <a:noFill/>
        </p:spPr>
      </p:pic>
      <p:sp>
        <p:nvSpPr>
          <p:cNvPr id="4" name="Slide Number Placeholder 3">
            <a:extLst>
              <a:ext uri="{FF2B5EF4-FFF2-40B4-BE49-F238E27FC236}">
                <a16:creationId xmlns:a16="http://schemas.microsoft.com/office/drawing/2014/main" id="{E81DEDCF-D4CD-F990-04A8-A45890571A8E}"/>
              </a:ext>
            </a:extLst>
          </p:cNvPr>
          <p:cNvSpPr>
            <a:spLocks noGrp="1"/>
          </p:cNvSpPr>
          <p:nvPr>
            <p:ph type="sldNum" sz="quarter" idx="11"/>
          </p:nvPr>
        </p:nvSpPr>
        <p:spPr>
          <a:xfrm>
            <a:off x="179512" y="6284168"/>
            <a:ext cx="763871" cy="457200"/>
          </a:xfrm>
        </p:spPr>
        <p:txBody>
          <a:bodyPr vert="horz" wrap="square" lIns="91440" tIns="45720" rIns="91440" bIns="45720" numCol="1" anchor="ctr" anchorCtr="0" compatLnSpc="1">
            <a:prstTxWarp prst="textNoShape">
              <a:avLst/>
            </a:prstTxWarp>
            <a:normAutofit/>
          </a:bodyPr>
          <a:lstStyle/>
          <a:p>
            <a:pPr>
              <a:spcAft>
                <a:spcPts val="600"/>
              </a:spcAft>
            </a:pPr>
            <a:fld id="{3262438A-7616-48FB-B115-C72379C2E956}" type="slidenum">
              <a:rPr lang="es-ES" altLang="en-US" kern="1200">
                <a:latin typeface="Arial" charset="0"/>
                <a:ea typeface="+mn-ea"/>
                <a:cs typeface="Arial" charset="0"/>
              </a:rPr>
              <a:pPr>
                <a:spcAft>
                  <a:spcPts val="600"/>
                </a:spcAft>
              </a:pPr>
              <a:t>3</a:t>
            </a:fld>
            <a:endParaRPr lang="es-ES" altLang="en-US" kern="1200">
              <a:latin typeface="Arial" charset="0"/>
              <a:ea typeface="+mn-ea"/>
              <a:cs typeface="Arial" charset="0"/>
            </a:endParaRPr>
          </a:p>
        </p:txBody>
      </p:sp>
      <p:pic>
        <p:nvPicPr>
          <p:cNvPr id="9" name="Picture 8" descr="A map of the world with text and a white label&#10;&#10;Description automatically generated with medium confidence">
            <a:extLst>
              <a:ext uri="{FF2B5EF4-FFF2-40B4-BE49-F238E27FC236}">
                <a16:creationId xmlns:a16="http://schemas.microsoft.com/office/drawing/2014/main" id="{48C6818A-3428-E612-0B7B-847068E02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6040" y="492801"/>
            <a:ext cx="2736304" cy="2842912"/>
          </a:xfrm>
          <a:prstGeom prst="rect">
            <a:avLst/>
          </a:prstGeom>
          <a:noFill/>
        </p:spPr>
      </p:pic>
      <p:pic>
        <p:nvPicPr>
          <p:cNvPr id="11" name="Picture 10" descr="A screenshot of a computer&#10;&#10;Description automatically generated">
            <a:extLst>
              <a:ext uri="{FF2B5EF4-FFF2-40B4-BE49-F238E27FC236}">
                <a16:creationId xmlns:a16="http://schemas.microsoft.com/office/drawing/2014/main" id="{AF7EBBFE-290A-881C-26E6-D5192CD73B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504" y="3998623"/>
            <a:ext cx="3290473" cy="1982510"/>
          </a:xfrm>
          <a:prstGeom prst="rect">
            <a:avLst/>
          </a:prstGeom>
          <a:noFill/>
        </p:spPr>
      </p:pic>
      <p:pic>
        <p:nvPicPr>
          <p:cNvPr id="12" name="Picture 11" descr="A screenshot of a computer&#10;&#10;Description automatically generated">
            <a:extLst>
              <a:ext uri="{FF2B5EF4-FFF2-40B4-BE49-F238E27FC236}">
                <a16:creationId xmlns:a16="http://schemas.microsoft.com/office/drawing/2014/main" id="{248AD8F9-D8F9-828D-21AF-2D7A15C509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7826" y="3857202"/>
            <a:ext cx="3564395" cy="1906950"/>
          </a:xfrm>
          <a:prstGeom prst="rect">
            <a:avLst/>
          </a:prstGeom>
          <a:noFill/>
        </p:spPr>
      </p:pic>
      <p:sp>
        <p:nvSpPr>
          <p:cNvPr id="13" name="TextBox 12">
            <a:extLst>
              <a:ext uri="{FF2B5EF4-FFF2-40B4-BE49-F238E27FC236}">
                <a16:creationId xmlns:a16="http://schemas.microsoft.com/office/drawing/2014/main" id="{05229E8C-4DF1-BD02-B8BF-789C8E73471C}"/>
              </a:ext>
            </a:extLst>
          </p:cNvPr>
          <p:cNvSpPr txBox="1"/>
          <p:nvPr/>
        </p:nvSpPr>
        <p:spPr>
          <a:xfrm>
            <a:off x="575124" y="703527"/>
            <a:ext cx="3595856" cy="646331"/>
          </a:xfrm>
          <a:prstGeom prst="rect">
            <a:avLst/>
          </a:prstGeom>
          <a:noFill/>
        </p:spPr>
        <p:txBody>
          <a:bodyPr wrap="none" rtlCol="0">
            <a:spAutoFit/>
          </a:bodyPr>
          <a:lstStyle/>
          <a:p>
            <a:r>
              <a:rPr lang="en-US" dirty="0"/>
              <a:t>Is there a real time updated CO2 </a:t>
            </a:r>
          </a:p>
          <a:p>
            <a:r>
              <a:rPr lang="en-US" dirty="0"/>
              <a:t>trade platform?</a:t>
            </a:r>
          </a:p>
        </p:txBody>
      </p:sp>
      <p:sp>
        <p:nvSpPr>
          <p:cNvPr id="16" name="TextBox 15">
            <a:extLst>
              <a:ext uri="{FF2B5EF4-FFF2-40B4-BE49-F238E27FC236}">
                <a16:creationId xmlns:a16="http://schemas.microsoft.com/office/drawing/2014/main" id="{56AA98EB-5D3E-7BDD-33BB-DBAD4447490B}"/>
              </a:ext>
            </a:extLst>
          </p:cNvPr>
          <p:cNvSpPr txBox="1"/>
          <p:nvPr/>
        </p:nvSpPr>
        <p:spPr>
          <a:xfrm>
            <a:off x="3609078" y="5819001"/>
            <a:ext cx="1640193" cy="261610"/>
          </a:xfrm>
          <a:prstGeom prst="rect">
            <a:avLst/>
          </a:prstGeom>
          <a:noFill/>
        </p:spPr>
        <p:txBody>
          <a:bodyPr wrap="none" rtlCol="0">
            <a:spAutoFit/>
          </a:bodyPr>
          <a:lstStyle/>
          <a:p>
            <a:r>
              <a:rPr lang="en-CA" sz="1100" i="1" dirty="0"/>
              <a:t>Alberta Carbon Market </a:t>
            </a:r>
            <a:endParaRPr lang="en-US" sz="1100" i="1" dirty="0"/>
          </a:p>
        </p:txBody>
      </p:sp>
      <p:sp>
        <p:nvSpPr>
          <p:cNvPr id="17" name="TextBox 16">
            <a:extLst>
              <a:ext uri="{FF2B5EF4-FFF2-40B4-BE49-F238E27FC236}">
                <a16:creationId xmlns:a16="http://schemas.microsoft.com/office/drawing/2014/main" id="{01A0FAA4-EA72-3A21-6A67-2BA1A75F7F40}"/>
              </a:ext>
            </a:extLst>
          </p:cNvPr>
          <p:cNvSpPr txBox="1"/>
          <p:nvPr/>
        </p:nvSpPr>
        <p:spPr>
          <a:xfrm>
            <a:off x="607505" y="3383619"/>
            <a:ext cx="3290473" cy="646331"/>
          </a:xfrm>
          <a:prstGeom prst="rect">
            <a:avLst/>
          </a:prstGeom>
          <a:noFill/>
        </p:spPr>
        <p:txBody>
          <a:bodyPr wrap="square" rtlCol="0">
            <a:spAutoFit/>
          </a:bodyPr>
          <a:lstStyle/>
          <a:p>
            <a:r>
              <a:rPr lang="en-US" dirty="0"/>
              <a:t>How much does CCUS cost per unit of emission?</a:t>
            </a:r>
          </a:p>
        </p:txBody>
      </p:sp>
      <p:sp>
        <p:nvSpPr>
          <p:cNvPr id="19" name="TextBox 18">
            <a:extLst>
              <a:ext uri="{FF2B5EF4-FFF2-40B4-BE49-F238E27FC236}">
                <a16:creationId xmlns:a16="http://schemas.microsoft.com/office/drawing/2014/main" id="{42DB0470-C550-33B5-74FE-6AEEB24BE1EE}"/>
              </a:ext>
            </a:extLst>
          </p:cNvPr>
          <p:cNvSpPr txBox="1"/>
          <p:nvPr/>
        </p:nvSpPr>
        <p:spPr>
          <a:xfrm>
            <a:off x="5076056" y="156773"/>
            <a:ext cx="4234292" cy="369332"/>
          </a:xfrm>
          <a:prstGeom prst="rect">
            <a:avLst/>
          </a:prstGeom>
          <a:noFill/>
        </p:spPr>
        <p:txBody>
          <a:bodyPr wrap="square" rtlCol="0">
            <a:spAutoFit/>
          </a:bodyPr>
          <a:lstStyle/>
          <a:p>
            <a:r>
              <a:rPr lang="en-US" dirty="0"/>
              <a:t>Which credits, types, benefits, taxes?</a:t>
            </a:r>
          </a:p>
        </p:txBody>
      </p:sp>
      <p:sp>
        <p:nvSpPr>
          <p:cNvPr id="22" name="TextBox 21">
            <a:extLst>
              <a:ext uri="{FF2B5EF4-FFF2-40B4-BE49-F238E27FC236}">
                <a16:creationId xmlns:a16="http://schemas.microsoft.com/office/drawing/2014/main" id="{1621E149-D7E5-853C-9324-D444CED9372A}"/>
              </a:ext>
            </a:extLst>
          </p:cNvPr>
          <p:cNvSpPr txBox="1"/>
          <p:nvPr/>
        </p:nvSpPr>
        <p:spPr>
          <a:xfrm>
            <a:off x="5198318" y="3505448"/>
            <a:ext cx="3838178" cy="369332"/>
          </a:xfrm>
          <a:prstGeom prst="rect">
            <a:avLst/>
          </a:prstGeom>
          <a:noFill/>
        </p:spPr>
        <p:txBody>
          <a:bodyPr wrap="square" rtlCol="0">
            <a:spAutoFit/>
          </a:bodyPr>
          <a:lstStyle/>
          <a:p>
            <a:r>
              <a:rPr lang="en-US" dirty="0"/>
              <a:t>Which companies are in the game?</a:t>
            </a:r>
          </a:p>
        </p:txBody>
      </p:sp>
      <p:sp>
        <p:nvSpPr>
          <p:cNvPr id="23" name="TextBox 22">
            <a:extLst>
              <a:ext uri="{FF2B5EF4-FFF2-40B4-BE49-F238E27FC236}">
                <a16:creationId xmlns:a16="http://schemas.microsoft.com/office/drawing/2014/main" id="{666ED100-9980-6D64-54B7-0EFF7EA0BFC9}"/>
              </a:ext>
            </a:extLst>
          </p:cNvPr>
          <p:cNvSpPr txBox="1"/>
          <p:nvPr/>
        </p:nvSpPr>
        <p:spPr>
          <a:xfrm>
            <a:off x="6096464" y="5912026"/>
            <a:ext cx="325730" cy="261610"/>
          </a:xfrm>
          <a:prstGeom prst="rect">
            <a:avLst/>
          </a:prstGeom>
          <a:noFill/>
        </p:spPr>
        <p:txBody>
          <a:bodyPr wrap="none" rtlCol="0">
            <a:spAutoFit/>
          </a:bodyPr>
          <a:lstStyle/>
          <a:p>
            <a:r>
              <a:rPr lang="en-CA" sz="1100" i="1" dirty="0"/>
              <a:t>…</a:t>
            </a:r>
            <a:endParaRPr lang="en-US" sz="1100" i="1" dirty="0"/>
          </a:p>
        </p:txBody>
      </p:sp>
      <p:pic>
        <p:nvPicPr>
          <p:cNvPr id="89" name="Audio 88">
            <a:extLst>
              <a:ext uri="{FF2B5EF4-FFF2-40B4-BE49-F238E27FC236}">
                <a16:creationId xmlns:a16="http://schemas.microsoft.com/office/drawing/2014/main" id="{A63F50D0-6D5D-9106-930B-09AEDCA242C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523363134"/>
      </p:ext>
    </p:extLst>
  </p:cSld>
  <p:clrMapOvr>
    <a:masterClrMapping/>
  </p:clrMapOvr>
  <mc:AlternateContent xmlns:mc="http://schemas.openxmlformats.org/markup-compatibility/2006">
    <mc:Choice xmlns:p14="http://schemas.microsoft.com/office/powerpoint/2010/main" Requires="p14">
      <p:transition spd="slow" p14:dur="2000" advTm="29660"/>
    </mc:Choice>
    <mc:Fallback>
      <p:transition spd="slow" advTm="2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diagram of a biomethanon&#10;&#10;Description automatically generated">
            <a:extLst>
              <a:ext uri="{FF2B5EF4-FFF2-40B4-BE49-F238E27FC236}">
                <a16:creationId xmlns:a16="http://schemas.microsoft.com/office/drawing/2014/main" id="{69E1A0EE-175B-036F-ED46-9BE69D59EC63}"/>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2056524" y="489508"/>
            <a:ext cx="4650124" cy="1667909"/>
          </a:xfrm>
          <a:prstGeom prst="rect">
            <a:avLst/>
          </a:prstGeom>
        </p:spPr>
      </p:pic>
      <p:pic>
        <p:nvPicPr>
          <p:cNvPr id="2060" name="Picture 12" descr="Oil &amp; Gas Training Courses | Online ...">
            <a:extLst>
              <a:ext uri="{FF2B5EF4-FFF2-40B4-BE49-F238E27FC236}">
                <a16:creationId xmlns:a16="http://schemas.microsoft.com/office/drawing/2014/main" id="{D6B870C5-DD46-4A4C-20EF-4C122A2B8ED9}"/>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t="22415" r="27461" b="1879"/>
          <a:stretch/>
        </p:blipFill>
        <p:spPr bwMode="auto">
          <a:xfrm>
            <a:off x="426294" y="4367770"/>
            <a:ext cx="2957193" cy="15095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81DEDCF-D4CD-F990-04A8-A45890571A8E}"/>
              </a:ext>
            </a:extLst>
          </p:cNvPr>
          <p:cNvSpPr>
            <a:spLocks noGrp="1"/>
          </p:cNvSpPr>
          <p:nvPr>
            <p:ph type="sldNum" sz="quarter" idx="11"/>
          </p:nvPr>
        </p:nvSpPr>
        <p:spPr/>
        <p:txBody>
          <a:bodyPr/>
          <a:lstStyle/>
          <a:p>
            <a:fld id="{3262438A-7616-48FB-B115-C72379C2E956}" type="slidenum">
              <a:rPr lang="es-ES" altLang="en-US" smtClean="0"/>
              <a:pPr/>
              <a:t>4</a:t>
            </a:fld>
            <a:endParaRPr lang="es-ES" altLang="en-US"/>
          </a:p>
        </p:txBody>
      </p:sp>
      <p:pic>
        <p:nvPicPr>
          <p:cNvPr id="11" name="Picture 10" descr="Senegal Leverages its Gas, Phosphate Resources to Develop Fertilizer  Industry">
            <a:extLst>
              <a:ext uri="{FF2B5EF4-FFF2-40B4-BE49-F238E27FC236}">
                <a16:creationId xmlns:a16="http://schemas.microsoft.com/office/drawing/2014/main" id="{CF91D379-0F7B-404F-A23E-392739237A58}"/>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7034895" y="1836646"/>
            <a:ext cx="1910744" cy="11908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6 ways technology perfects carbon trading | Luxoft Blog">
            <a:extLst>
              <a:ext uri="{FF2B5EF4-FFF2-40B4-BE49-F238E27FC236}">
                <a16:creationId xmlns:a16="http://schemas.microsoft.com/office/drawing/2014/main" id="{A9180C12-5801-CFD2-3030-79D797F86B47}"/>
              </a:ext>
            </a:extLst>
          </p:cNvPr>
          <p:cNvPicPr>
            <a:picLocks noChangeAspect="1" noChangeArrowheads="1"/>
          </p:cNvPicPr>
          <p:nvPr/>
        </p:nvPicPr>
        <p:blipFill>
          <a:blip r:embed="rId8">
            <a:alphaModFix amt="85000"/>
            <a:extLst>
              <a:ext uri="{28A0092B-C50C-407E-A947-70E740481C1C}">
                <a14:useLocalDpi xmlns:a14="http://schemas.microsoft.com/office/drawing/2010/main" val="0"/>
              </a:ext>
            </a:extLst>
          </a:blip>
          <a:srcRect/>
          <a:stretch>
            <a:fillRect/>
          </a:stretch>
        </p:blipFill>
        <p:spPr bwMode="auto">
          <a:xfrm>
            <a:off x="6692948" y="3244456"/>
            <a:ext cx="2449325" cy="14561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09623C6-3224-0317-EDE7-CBD924574860}"/>
              </a:ext>
            </a:extLst>
          </p:cNvPr>
          <p:cNvPicPr>
            <a:picLocks noChangeAspect="1" noChangeArrowheads="1"/>
          </p:cNvPicPr>
          <p:nvPr/>
        </p:nvPicPr>
        <p:blipFill rotWithShape="1">
          <a:blip r:embed="rId9">
            <a:alphaModFix/>
            <a:extLst>
              <a:ext uri="{28A0092B-C50C-407E-A947-70E740481C1C}">
                <a14:useLocalDpi xmlns:a14="http://schemas.microsoft.com/office/drawing/2010/main" val="0"/>
              </a:ext>
            </a:extLst>
          </a:blip>
          <a:srcRect r="83716"/>
          <a:stretch/>
        </p:blipFill>
        <p:spPr bwMode="auto">
          <a:xfrm>
            <a:off x="395061" y="822769"/>
            <a:ext cx="1672930" cy="50545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eologic Sequestration Wells - Cadmus">
            <a:extLst>
              <a:ext uri="{FF2B5EF4-FFF2-40B4-BE49-F238E27FC236}">
                <a16:creationId xmlns:a16="http://schemas.microsoft.com/office/drawing/2014/main" id="{0FA52337-A797-C6B6-BEE3-8ACEC6C01142}"/>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l="5213" t="6951" r="5213" b="8367"/>
          <a:stretch/>
        </p:blipFill>
        <p:spPr bwMode="auto">
          <a:xfrm>
            <a:off x="4480155" y="3850938"/>
            <a:ext cx="2009410" cy="225083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arbon capture on gas power plants - a decarbonisation solution">
            <a:extLst>
              <a:ext uri="{FF2B5EF4-FFF2-40B4-BE49-F238E27FC236}">
                <a16:creationId xmlns:a16="http://schemas.microsoft.com/office/drawing/2014/main" id="{0F408B06-21C0-1E0A-DA29-90744DCC6B1B}"/>
              </a:ext>
            </a:extLst>
          </p:cNvPr>
          <p:cNvPicPr>
            <a:picLocks noChangeAspect="1" noChangeArrowheads="1"/>
          </p:cNvPicPr>
          <p:nvPr/>
        </p:nvPicPr>
        <p:blipFill rotWithShape="1">
          <a:blip r:embed="rId11">
            <a:alphaModFix/>
            <a:extLst>
              <a:ext uri="{28A0092B-C50C-407E-A947-70E740481C1C}">
                <a14:useLocalDpi xmlns:a14="http://schemas.microsoft.com/office/drawing/2010/main" val="0"/>
              </a:ext>
            </a:extLst>
          </a:blip>
          <a:srcRect b="23440"/>
          <a:stretch/>
        </p:blipFill>
        <p:spPr bwMode="auto">
          <a:xfrm>
            <a:off x="2726443" y="1800083"/>
            <a:ext cx="3763122" cy="2160791"/>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a:extLst>
              <a:ext uri="{FF2B5EF4-FFF2-40B4-BE49-F238E27FC236}">
                <a16:creationId xmlns:a16="http://schemas.microsoft.com/office/drawing/2014/main" id="{FE9E9468-0792-9441-74C3-C9F99203E538}"/>
              </a:ext>
            </a:extLst>
          </p:cNvPr>
          <p:cNvSpPr txBox="1">
            <a:spLocks/>
          </p:cNvSpPr>
          <p:nvPr/>
        </p:nvSpPr>
        <p:spPr>
          <a:xfrm>
            <a:off x="251520" y="188640"/>
            <a:ext cx="8712968" cy="792088"/>
          </a:xfrm>
          <a:prstGeom prst="rect">
            <a:avLst/>
          </a:prstGeom>
        </p:spPr>
        <p:txBody>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r>
              <a:rPr lang="es-ES" b="1" dirty="0"/>
              <a:t>Nodal </a:t>
            </a:r>
            <a:r>
              <a:rPr lang="es-ES" b="1" dirty="0" err="1"/>
              <a:t>Analysis</a:t>
            </a:r>
            <a:endParaRPr lang="es-MX" b="1" dirty="0"/>
          </a:p>
        </p:txBody>
      </p:sp>
      <p:pic>
        <p:nvPicPr>
          <p:cNvPr id="4105" name="Audio 4104">
            <a:extLst>
              <a:ext uri="{FF2B5EF4-FFF2-40B4-BE49-F238E27FC236}">
                <a16:creationId xmlns:a16="http://schemas.microsoft.com/office/drawing/2014/main" id="{7816DF1D-EED0-EC29-A37C-6E84D6DF45E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033658969"/>
      </p:ext>
    </p:extLst>
  </p:cSld>
  <p:clrMapOvr>
    <a:masterClrMapping/>
  </p:clrMapOvr>
  <mc:AlternateContent xmlns:mc="http://schemas.openxmlformats.org/markup-compatibility/2006">
    <mc:Choice xmlns:p14="http://schemas.microsoft.com/office/powerpoint/2010/main" Requires="p14">
      <p:transition spd="slow" p14:dur="2000" advTm="13522"/>
    </mc:Choice>
    <mc:Fallback>
      <p:transition spd="slow" advTm="13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0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diagram of a biomethanon&#10;&#10;Description automatically generated">
            <a:extLst>
              <a:ext uri="{FF2B5EF4-FFF2-40B4-BE49-F238E27FC236}">
                <a16:creationId xmlns:a16="http://schemas.microsoft.com/office/drawing/2014/main" id="{69E1A0EE-175B-036F-ED46-9BE69D59EC63}"/>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1447195" y="581332"/>
            <a:ext cx="4650124" cy="1667909"/>
          </a:xfrm>
          <a:prstGeom prst="rect">
            <a:avLst/>
          </a:prstGeom>
        </p:spPr>
      </p:pic>
      <p:pic>
        <p:nvPicPr>
          <p:cNvPr id="2060" name="Picture 12" descr="Oil &amp; Gas Training Courses | Online ...">
            <a:extLst>
              <a:ext uri="{FF2B5EF4-FFF2-40B4-BE49-F238E27FC236}">
                <a16:creationId xmlns:a16="http://schemas.microsoft.com/office/drawing/2014/main" id="{D6B870C5-DD46-4A4C-20EF-4C122A2B8ED9}"/>
              </a:ext>
            </a:extLst>
          </p:cNvPr>
          <p:cNvPicPr>
            <a:picLocks noChangeAspect="1" noChangeArrowheads="1"/>
          </p:cNvPicPr>
          <p:nvPr/>
        </p:nvPicPr>
        <p:blipFill rotWithShape="1">
          <a:blip r:embed="rId6">
            <a:alphaModFix amt="35000"/>
            <a:extLst>
              <a:ext uri="{28A0092B-C50C-407E-A947-70E740481C1C}">
                <a14:useLocalDpi xmlns:a14="http://schemas.microsoft.com/office/drawing/2010/main" val="0"/>
              </a:ext>
            </a:extLst>
          </a:blip>
          <a:srcRect t="22415" r="27461" b="1879"/>
          <a:stretch/>
        </p:blipFill>
        <p:spPr bwMode="auto">
          <a:xfrm>
            <a:off x="426294" y="4367770"/>
            <a:ext cx="2957193" cy="15095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81DEDCF-D4CD-F990-04A8-A45890571A8E}"/>
              </a:ext>
            </a:extLst>
          </p:cNvPr>
          <p:cNvSpPr>
            <a:spLocks noGrp="1"/>
          </p:cNvSpPr>
          <p:nvPr>
            <p:ph type="sldNum" sz="quarter" idx="11"/>
          </p:nvPr>
        </p:nvSpPr>
        <p:spPr/>
        <p:txBody>
          <a:bodyPr/>
          <a:lstStyle/>
          <a:p>
            <a:fld id="{3262438A-7616-48FB-B115-C72379C2E956}" type="slidenum">
              <a:rPr lang="es-ES" altLang="en-US" smtClean="0"/>
              <a:pPr/>
              <a:t>5</a:t>
            </a:fld>
            <a:endParaRPr lang="es-ES" altLang="en-US"/>
          </a:p>
        </p:txBody>
      </p:sp>
      <p:pic>
        <p:nvPicPr>
          <p:cNvPr id="11" name="Picture 10" descr="Senegal Leverages its Gas, Phosphate Resources to Develop Fertilizer  Industry">
            <a:extLst>
              <a:ext uri="{FF2B5EF4-FFF2-40B4-BE49-F238E27FC236}">
                <a16:creationId xmlns:a16="http://schemas.microsoft.com/office/drawing/2014/main" id="{CF91D379-0F7B-404F-A23E-392739237A58}"/>
              </a:ext>
            </a:extLst>
          </p:cNvPr>
          <p:cNvPicPr>
            <a:picLocks noChangeAspect="1" noChangeArrowheads="1"/>
          </p:cNvPicPr>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6723522" y="2173453"/>
            <a:ext cx="1910744" cy="11908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6 ways technology perfects carbon trading | Luxoft Blog">
            <a:extLst>
              <a:ext uri="{FF2B5EF4-FFF2-40B4-BE49-F238E27FC236}">
                <a16:creationId xmlns:a16="http://schemas.microsoft.com/office/drawing/2014/main" id="{A9180C12-5801-CFD2-3030-79D797F86B47}"/>
              </a:ext>
            </a:extLst>
          </p:cNvPr>
          <p:cNvPicPr>
            <a:picLocks noChangeAspect="1" noChangeArrowheads="1"/>
          </p:cNvPicPr>
          <p:nvPr/>
        </p:nvPicPr>
        <p:blipFill>
          <a:blip r:embed="rId8">
            <a:alphaModFix amt="35000"/>
            <a:extLst>
              <a:ext uri="{28A0092B-C50C-407E-A947-70E740481C1C}">
                <a14:useLocalDpi xmlns:a14="http://schemas.microsoft.com/office/drawing/2010/main" val="0"/>
              </a:ext>
            </a:extLst>
          </a:blip>
          <a:srcRect/>
          <a:stretch>
            <a:fillRect/>
          </a:stretch>
        </p:blipFill>
        <p:spPr bwMode="auto">
          <a:xfrm>
            <a:off x="6431646" y="3719809"/>
            <a:ext cx="2449325" cy="14561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09623C6-3224-0317-EDE7-CBD924574860}"/>
              </a:ext>
            </a:extLst>
          </p:cNvPr>
          <p:cNvPicPr>
            <a:picLocks noChangeAspect="1" noChangeArrowheads="1"/>
          </p:cNvPicPr>
          <p:nvPr/>
        </p:nvPicPr>
        <p:blipFill rotWithShape="1">
          <a:blip r:embed="rId9">
            <a:alphaModFix amt="35000"/>
            <a:extLst>
              <a:ext uri="{28A0092B-C50C-407E-A947-70E740481C1C}">
                <a14:useLocalDpi xmlns:a14="http://schemas.microsoft.com/office/drawing/2010/main" val="0"/>
              </a:ext>
            </a:extLst>
          </a:blip>
          <a:srcRect r="83716"/>
          <a:stretch/>
        </p:blipFill>
        <p:spPr bwMode="auto">
          <a:xfrm>
            <a:off x="395061" y="822769"/>
            <a:ext cx="1672930" cy="50545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eologic Sequestration Wells - Cadmus">
            <a:extLst>
              <a:ext uri="{FF2B5EF4-FFF2-40B4-BE49-F238E27FC236}">
                <a16:creationId xmlns:a16="http://schemas.microsoft.com/office/drawing/2014/main" id="{0FA52337-A797-C6B6-BEE3-8ACEC6C01142}"/>
              </a:ext>
            </a:extLst>
          </p:cNvPr>
          <p:cNvPicPr>
            <a:picLocks noChangeAspect="1" noChangeArrowheads="1"/>
          </p:cNvPicPr>
          <p:nvPr/>
        </p:nvPicPr>
        <p:blipFill rotWithShape="1">
          <a:blip r:embed="rId10">
            <a:alphaModFix amt="20000"/>
            <a:extLst>
              <a:ext uri="{28A0092B-C50C-407E-A947-70E740481C1C}">
                <a14:useLocalDpi xmlns:a14="http://schemas.microsoft.com/office/drawing/2010/main" val="0"/>
              </a:ext>
            </a:extLst>
          </a:blip>
          <a:srcRect l="5213" t="6951" r="5213" b="8367"/>
          <a:stretch/>
        </p:blipFill>
        <p:spPr bwMode="auto">
          <a:xfrm>
            <a:off x="4844205" y="4124748"/>
            <a:ext cx="1869553" cy="2094178"/>
          </a:xfrm>
          <a:prstGeom prst="rect">
            <a:avLst/>
          </a:prstGeom>
          <a:noFill/>
          <a:extLst>
            <a:ext uri="{909E8E84-426E-40DD-AFC4-6F175D3DCCD1}">
              <a14:hiddenFill xmlns:a14="http://schemas.microsoft.com/office/drawing/2010/main">
                <a:solidFill>
                  <a:srgbClr val="FFFFFF"/>
                </a:solidFill>
              </a14:hiddenFill>
            </a:ext>
          </a:extLst>
        </p:spPr>
      </p:pic>
      <p:sp>
        <p:nvSpPr>
          <p:cNvPr id="20" name="1 Título">
            <a:extLst>
              <a:ext uri="{FF2B5EF4-FFF2-40B4-BE49-F238E27FC236}">
                <a16:creationId xmlns:a16="http://schemas.microsoft.com/office/drawing/2014/main" id="{8DE9918E-9AB1-FEAC-52B0-D22A51D66896}"/>
              </a:ext>
            </a:extLst>
          </p:cNvPr>
          <p:cNvSpPr txBox="1">
            <a:spLocks/>
          </p:cNvSpPr>
          <p:nvPr/>
        </p:nvSpPr>
        <p:spPr>
          <a:xfrm>
            <a:off x="251520" y="188640"/>
            <a:ext cx="2543613" cy="725694"/>
          </a:xfrm>
          <a:prstGeom prst="rect">
            <a:avLst/>
          </a:prstGeom>
        </p:spPr>
        <p:txBody>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r>
              <a:rPr lang="es-ES" b="1" dirty="0"/>
              <a:t>1. </a:t>
            </a:r>
            <a:r>
              <a:rPr lang="es-ES" b="1" dirty="0" err="1"/>
              <a:t>Measure</a:t>
            </a:r>
            <a:endParaRPr lang="es-MX" b="1" dirty="0"/>
          </a:p>
        </p:txBody>
      </p:sp>
      <p:pic>
        <p:nvPicPr>
          <p:cNvPr id="4098" name="Picture 2" descr="Carbon capture on gas power plants - a decarbonisation solution">
            <a:extLst>
              <a:ext uri="{FF2B5EF4-FFF2-40B4-BE49-F238E27FC236}">
                <a16:creationId xmlns:a16="http://schemas.microsoft.com/office/drawing/2014/main" id="{0F408B06-21C0-1E0A-DA29-90744DCC6B1B}"/>
              </a:ext>
            </a:extLst>
          </p:cNvPr>
          <p:cNvPicPr>
            <a:picLocks noChangeAspect="1" noChangeArrowheads="1"/>
          </p:cNvPicPr>
          <p:nvPr/>
        </p:nvPicPr>
        <p:blipFill rotWithShape="1">
          <a:blip r:embed="rId11">
            <a:alphaModFix amt="35000"/>
            <a:extLst>
              <a:ext uri="{28A0092B-C50C-407E-A947-70E740481C1C}">
                <a14:useLocalDpi xmlns:a14="http://schemas.microsoft.com/office/drawing/2010/main" val="0"/>
              </a:ext>
            </a:extLst>
          </a:blip>
          <a:srcRect b="23440"/>
          <a:stretch/>
        </p:blipFill>
        <p:spPr bwMode="auto">
          <a:xfrm>
            <a:off x="2776944" y="2390476"/>
            <a:ext cx="3763122" cy="216079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redondeado 9">
            <a:extLst>
              <a:ext uri="{FF2B5EF4-FFF2-40B4-BE49-F238E27FC236}">
                <a16:creationId xmlns:a16="http://schemas.microsoft.com/office/drawing/2014/main" id="{D3E8B8BB-B0AE-7100-ACCE-2E2DFE19B6A2}"/>
              </a:ext>
            </a:extLst>
          </p:cNvPr>
          <p:cNvSpPr/>
          <p:nvPr/>
        </p:nvSpPr>
        <p:spPr>
          <a:xfrm>
            <a:off x="373455" y="5122521"/>
            <a:ext cx="2543613" cy="6793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400050">
              <a:lnSpc>
                <a:spcPct val="90000"/>
              </a:lnSpc>
              <a:spcBef>
                <a:spcPct val="0"/>
              </a:spcBef>
              <a:spcAft>
                <a:spcPct val="35000"/>
              </a:spcAft>
              <a:buNone/>
            </a:pPr>
            <a:r>
              <a:rPr lang="es-ES_tradnl" sz="1100" kern="1200" dirty="0" err="1"/>
              <a:t>Reinforcement</a:t>
            </a:r>
            <a:r>
              <a:rPr lang="es-ES_tradnl" sz="1100" kern="1200" dirty="0"/>
              <a:t> </a:t>
            </a:r>
            <a:r>
              <a:rPr lang="es-ES_tradnl" sz="1100" kern="1200" dirty="0" err="1"/>
              <a:t>Learning</a:t>
            </a:r>
            <a:r>
              <a:rPr lang="es-ES_tradnl" sz="1100" kern="1200" dirty="0"/>
              <a:t> </a:t>
            </a:r>
            <a:r>
              <a:rPr lang="es-ES_tradnl" sz="1100" kern="1200" dirty="0" err="1"/>
              <a:t>for</a:t>
            </a:r>
            <a:r>
              <a:rPr lang="es-ES_tradnl" sz="1100" kern="1200" dirty="0"/>
              <a:t> </a:t>
            </a:r>
            <a:r>
              <a:rPr lang="es-ES_tradnl" sz="1100" kern="1200" dirty="0" err="1"/>
              <a:t>reservoir</a:t>
            </a:r>
            <a:r>
              <a:rPr lang="es-ES_tradnl" sz="1100" kern="1200" dirty="0"/>
              <a:t> análisis and </a:t>
            </a:r>
            <a:r>
              <a:rPr lang="es-ES_tradnl" sz="1100" kern="1200" dirty="0" err="1"/>
              <a:t>optimal</a:t>
            </a:r>
            <a:r>
              <a:rPr lang="es-ES_tradnl" sz="1100" kern="1200" dirty="0"/>
              <a:t> </a:t>
            </a:r>
            <a:r>
              <a:rPr lang="es-ES_tradnl" sz="1100" kern="1200" dirty="0" err="1"/>
              <a:t>quantification</a:t>
            </a:r>
            <a:endParaRPr lang="en-US" sz="1100" kern="1200" dirty="0"/>
          </a:p>
        </p:txBody>
      </p:sp>
      <p:sp>
        <p:nvSpPr>
          <p:cNvPr id="3" name="Rectángulo redondeado 9">
            <a:extLst>
              <a:ext uri="{FF2B5EF4-FFF2-40B4-BE49-F238E27FC236}">
                <a16:creationId xmlns:a16="http://schemas.microsoft.com/office/drawing/2014/main" id="{D9F912C2-94E8-65AF-3242-9D3C66DDAF2C}"/>
              </a:ext>
            </a:extLst>
          </p:cNvPr>
          <p:cNvSpPr/>
          <p:nvPr/>
        </p:nvSpPr>
        <p:spPr>
          <a:xfrm>
            <a:off x="6489106" y="5397375"/>
            <a:ext cx="2543613" cy="448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889000">
              <a:lnSpc>
                <a:spcPct val="90000"/>
              </a:lnSpc>
              <a:spcBef>
                <a:spcPct val="0"/>
              </a:spcBef>
              <a:spcAft>
                <a:spcPct val="35000"/>
              </a:spcAft>
              <a:buNone/>
            </a:pPr>
            <a:r>
              <a:rPr lang="en-CA" sz="1000" b="0" i="0" kern="1200" dirty="0">
                <a:effectLst/>
                <a:latin typeface="robotolight"/>
              </a:rPr>
              <a:t>AI for </a:t>
            </a:r>
            <a:r>
              <a:rPr lang="en-CA" sz="1000" dirty="0"/>
              <a:t>CO₂ Solubility Trapping Processes for Improved Storage Capacity</a:t>
            </a:r>
            <a:endParaRPr lang="en-US" sz="1000" kern="1200" dirty="0"/>
          </a:p>
        </p:txBody>
      </p:sp>
      <p:sp>
        <p:nvSpPr>
          <p:cNvPr id="7" name="Rectángulo redondeado 9">
            <a:extLst>
              <a:ext uri="{FF2B5EF4-FFF2-40B4-BE49-F238E27FC236}">
                <a16:creationId xmlns:a16="http://schemas.microsoft.com/office/drawing/2014/main" id="{4DA67FA2-5E52-710C-B6D4-D7CEB70A063D}"/>
              </a:ext>
            </a:extLst>
          </p:cNvPr>
          <p:cNvSpPr/>
          <p:nvPr/>
        </p:nvSpPr>
        <p:spPr>
          <a:xfrm>
            <a:off x="6699500" y="1392069"/>
            <a:ext cx="1859347" cy="64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800" b="0" i="0" dirty="0">
                <a:effectLst/>
                <a:latin typeface="robotolight"/>
              </a:rPr>
              <a:t>Value Creation in transformation</a:t>
            </a:r>
          </a:p>
        </p:txBody>
      </p:sp>
      <p:sp>
        <p:nvSpPr>
          <p:cNvPr id="9" name="Rectángulo redondeado 9">
            <a:extLst>
              <a:ext uri="{FF2B5EF4-FFF2-40B4-BE49-F238E27FC236}">
                <a16:creationId xmlns:a16="http://schemas.microsoft.com/office/drawing/2014/main" id="{BC6896F5-1793-32C9-E619-3CA50286E38A}"/>
              </a:ext>
            </a:extLst>
          </p:cNvPr>
          <p:cNvSpPr/>
          <p:nvPr/>
        </p:nvSpPr>
        <p:spPr>
          <a:xfrm>
            <a:off x="542140" y="1457800"/>
            <a:ext cx="2143635" cy="7315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t>RL </a:t>
            </a:r>
            <a:r>
              <a:rPr lang="es-ES_tradnl" sz="1100" dirty="0" err="1"/>
              <a:t>for</a:t>
            </a:r>
            <a:r>
              <a:rPr lang="es-ES_tradnl" sz="1100" dirty="0"/>
              <a:t> CO 2 </a:t>
            </a:r>
            <a:r>
              <a:rPr lang="es-ES_tradnl" sz="1100" dirty="0" err="1"/>
              <a:t>removal</a:t>
            </a:r>
            <a:r>
              <a:rPr lang="es-ES_tradnl" sz="1100" dirty="0"/>
              <a:t> </a:t>
            </a:r>
            <a:r>
              <a:rPr lang="es-ES_tradnl" sz="1100" dirty="0" err="1"/>
              <a:t>from</a:t>
            </a:r>
            <a:r>
              <a:rPr lang="es-ES_tradnl" sz="1100" dirty="0"/>
              <a:t> </a:t>
            </a:r>
            <a:r>
              <a:rPr lang="es-ES_tradnl" sz="1100" dirty="0" err="1"/>
              <a:t>Flue</a:t>
            </a:r>
            <a:r>
              <a:rPr lang="es-ES_tradnl" sz="1100" dirty="0"/>
              <a:t> Gas</a:t>
            </a:r>
          </a:p>
        </p:txBody>
      </p:sp>
      <p:sp>
        <p:nvSpPr>
          <p:cNvPr id="10" name="1 Título">
            <a:extLst>
              <a:ext uri="{FF2B5EF4-FFF2-40B4-BE49-F238E27FC236}">
                <a16:creationId xmlns:a16="http://schemas.microsoft.com/office/drawing/2014/main" id="{AE3AEDE5-9967-D1D6-E831-DD30ADF90009}"/>
              </a:ext>
            </a:extLst>
          </p:cNvPr>
          <p:cNvSpPr txBox="1">
            <a:spLocks/>
          </p:cNvSpPr>
          <p:nvPr/>
        </p:nvSpPr>
        <p:spPr>
          <a:xfrm>
            <a:off x="3541086" y="188640"/>
            <a:ext cx="2543613" cy="725694"/>
          </a:xfrm>
          <a:prstGeom prst="rect">
            <a:avLst/>
          </a:prstGeom>
        </p:spPr>
        <p:txBody>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r>
              <a:rPr lang="es-ES" b="1" dirty="0"/>
              <a:t>2. Reduce</a:t>
            </a:r>
            <a:endParaRPr lang="es-MX" b="1" dirty="0"/>
          </a:p>
        </p:txBody>
      </p:sp>
      <p:sp>
        <p:nvSpPr>
          <p:cNvPr id="13" name="1 Título">
            <a:extLst>
              <a:ext uri="{FF2B5EF4-FFF2-40B4-BE49-F238E27FC236}">
                <a16:creationId xmlns:a16="http://schemas.microsoft.com/office/drawing/2014/main" id="{32486D67-BA94-19F0-5FA5-5C8D058C57CF}"/>
              </a:ext>
            </a:extLst>
          </p:cNvPr>
          <p:cNvSpPr txBox="1">
            <a:spLocks/>
          </p:cNvSpPr>
          <p:nvPr/>
        </p:nvSpPr>
        <p:spPr>
          <a:xfrm>
            <a:off x="6635225" y="188640"/>
            <a:ext cx="2543613" cy="725694"/>
          </a:xfrm>
          <a:prstGeom prst="rect">
            <a:avLst/>
          </a:prstGeom>
        </p:spPr>
        <p:txBody>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r>
              <a:rPr lang="es-ES" b="1" dirty="0"/>
              <a:t>3. </a:t>
            </a:r>
            <a:r>
              <a:rPr lang="es-ES" b="1" dirty="0" err="1"/>
              <a:t>Reuse</a:t>
            </a:r>
            <a:endParaRPr lang="es-MX" b="1" dirty="0"/>
          </a:p>
        </p:txBody>
      </p:sp>
      <p:sp>
        <p:nvSpPr>
          <p:cNvPr id="14" name="Rectangle 13">
            <a:extLst>
              <a:ext uri="{FF2B5EF4-FFF2-40B4-BE49-F238E27FC236}">
                <a16:creationId xmlns:a16="http://schemas.microsoft.com/office/drawing/2014/main" id="{C609EFE3-7EC2-8BF7-9E48-385E7D08DF0E}"/>
              </a:ext>
            </a:extLst>
          </p:cNvPr>
          <p:cNvSpPr/>
          <p:nvPr/>
        </p:nvSpPr>
        <p:spPr>
          <a:xfrm>
            <a:off x="6455155" y="675248"/>
            <a:ext cx="2611516" cy="5345638"/>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55E60D-15C5-EB2D-73FA-A33ABD0AAC61}"/>
              </a:ext>
            </a:extLst>
          </p:cNvPr>
          <p:cNvSpPr/>
          <p:nvPr/>
        </p:nvSpPr>
        <p:spPr>
          <a:xfrm>
            <a:off x="3337508" y="675248"/>
            <a:ext cx="2866201" cy="5345638"/>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64DFD5-098B-8316-69BA-1981EC859D74}"/>
              </a:ext>
            </a:extLst>
          </p:cNvPr>
          <p:cNvSpPr/>
          <p:nvPr/>
        </p:nvSpPr>
        <p:spPr>
          <a:xfrm>
            <a:off x="202998" y="689593"/>
            <a:ext cx="2866201" cy="5345638"/>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redondeado 9">
            <a:extLst>
              <a:ext uri="{FF2B5EF4-FFF2-40B4-BE49-F238E27FC236}">
                <a16:creationId xmlns:a16="http://schemas.microsoft.com/office/drawing/2014/main" id="{63B89859-1FEC-4B47-B5AD-18003EC91D7A}"/>
              </a:ext>
            </a:extLst>
          </p:cNvPr>
          <p:cNvSpPr/>
          <p:nvPr/>
        </p:nvSpPr>
        <p:spPr>
          <a:xfrm>
            <a:off x="3741074" y="2655673"/>
            <a:ext cx="2143635" cy="7315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100" dirty="0"/>
              <a:t>Digital Twin and ANN for Energy Efficiency and Decarbonization</a:t>
            </a:r>
            <a:endParaRPr lang="en-US" sz="1100" dirty="0"/>
          </a:p>
        </p:txBody>
      </p:sp>
      <p:pic>
        <p:nvPicPr>
          <p:cNvPr id="4130" name="Audio 4129">
            <a:extLst>
              <a:ext uri="{FF2B5EF4-FFF2-40B4-BE49-F238E27FC236}">
                <a16:creationId xmlns:a16="http://schemas.microsoft.com/office/drawing/2014/main" id="{426D70CE-5DA0-3CCF-AA98-CB419FC19AF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778576164"/>
      </p:ext>
    </p:extLst>
  </p:cSld>
  <p:clrMapOvr>
    <a:masterClrMapping/>
  </p:clrMapOvr>
  <mc:AlternateContent xmlns:mc="http://schemas.openxmlformats.org/markup-compatibility/2006">
    <mc:Choice xmlns:p14="http://schemas.microsoft.com/office/powerpoint/2010/main" Requires="p14">
      <p:transition spd="slow" p14:dur="2000" advTm="21889"/>
    </mc:Choice>
    <mc:Fallback>
      <p:transition spd="slow" advTm="21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13CED1-2029-B942-A600-DEA18C43EFE9}"/>
              </a:ext>
            </a:extLst>
          </p:cNvPr>
          <p:cNvSpPr>
            <a:spLocks noGrp="1"/>
          </p:cNvSpPr>
          <p:nvPr>
            <p:ph type="sldNum" sz="quarter" idx="11"/>
          </p:nvPr>
        </p:nvSpPr>
        <p:spPr/>
        <p:txBody>
          <a:bodyPr/>
          <a:lstStyle/>
          <a:p>
            <a:fld id="{F03A0AAC-FF34-4166-B7B2-4D4FCD4B60EE}" type="slidenum">
              <a:rPr lang="es-ES" altLang="en-US" smtClean="0"/>
              <a:pPr/>
              <a:t>6</a:t>
            </a:fld>
            <a:endParaRPr lang="es-ES" altLang="en-US"/>
          </a:p>
        </p:txBody>
      </p:sp>
      <p:sp>
        <p:nvSpPr>
          <p:cNvPr id="3" name="1 Título">
            <a:extLst>
              <a:ext uri="{FF2B5EF4-FFF2-40B4-BE49-F238E27FC236}">
                <a16:creationId xmlns:a16="http://schemas.microsoft.com/office/drawing/2014/main" id="{81FEB197-13C7-EA4C-AC85-41D72451E17A}"/>
              </a:ext>
            </a:extLst>
          </p:cNvPr>
          <p:cNvSpPr txBox="1">
            <a:spLocks/>
          </p:cNvSpPr>
          <p:nvPr/>
        </p:nvSpPr>
        <p:spPr>
          <a:xfrm>
            <a:off x="251520" y="-16048"/>
            <a:ext cx="8712968" cy="792088"/>
          </a:xfrm>
          <a:prstGeom prst="rect">
            <a:avLst/>
          </a:prstGeom>
        </p:spPr>
        <p:txBody>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pPr marL="457200" indent="-457200">
              <a:buFont typeface="+mj-lt"/>
              <a:buAutoNum type="arabicPeriod"/>
            </a:pPr>
            <a:r>
              <a:rPr lang="es-ES" b="1" dirty="0" err="1"/>
              <a:t>Measure</a:t>
            </a:r>
            <a:endParaRPr lang="es-MX" b="1" dirty="0"/>
          </a:p>
        </p:txBody>
      </p:sp>
      <p:grpSp>
        <p:nvGrpSpPr>
          <p:cNvPr id="58" name="Group 57">
            <a:extLst>
              <a:ext uri="{FF2B5EF4-FFF2-40B4-BE49-F238E27FC236}">
                <a16:creationId xmlns:a16="http://schemas.microsoft.com/office/drawing/2014/main" id="{6E3DB47A-3358-49E9-5568-DFD93F30935B}"/>
              </a:ext>
            </a:extLst>
          </p:cNvPr>
          <p:cNvGrpSpPr/>
          <p:nvPr/>
        </p:nvGrpSpPr>
        <p:grpSpPr>
          <a:xfrm>
            <a:off x="278573" y="313904"/>
            <a:ext cx="5715747" cy="5337664"/>
            <a:chOff x="276255" y="260648"/>
            <a:chExt cx="5715747" cy="5337664"/>
          </a:xfrm>
        </p:grpSpPr>
        <p:sp>
          <p:nvSpPr>
            <p:cNvPr id="59" name="Rectangle 58">
              <a:extLst>
                <a:ext uri="{FF2B5EF4-FFF2-40B4-BE49-F238E27FC236}">
                  <a16:creationId xmlns:a16="http://schemas.microsoft.com/office/drawing/2014/main" id="{4BD0CBD7-D6F1-ECF3-C909-739DF11C4DEA}"/>
                </a:ext>
              </a:extLst>
            </p:cNvPr>
            <p:cNvSpPr/>
            <p:nvPr/>
          </p:nvSpPr>
          <p:spPr>
            <a:xfrm>
              <a:off x="276255" y="260648"/>
              <a:ext cx="5715747" cy="5337664"/>
            </a:xfrm>
            <a:prstGeom prst="rect">
              <a:avLst/>
            </a:prstGeom>
            <a:noFill/>
          </p:spPr>
          <p:txBody>
            <a:bodyPr/>
            <a:lstStyle/>
            <a:p>
              <a:endParaRPr lang="en-US"/>
            </a:p>
          </p:txBody>
        </p:sp>
        <p:sp>
          <p:nvSpPr>
            <p:cNvPr id="60" name="Freeform 59">
              <a:extLst>
                <a:ext uri="{FF2B5EF4-FFF2-40B4-BE49-F238E27FC236}">
                  <a16:creationId xmlns:a16="http://schemas.microsoft.com/office/drawing/2014/main" id="{AFCC0535-5E99-99F0-1D78-065769E8CA7E}"/>
                </a:ext>
              </a:extLst>
            </p:cNvPr>
            <p:cNvSpPr/>
            <p:nvPr/>
          </p:nvSpPr>
          <p:spPr>
            <a:xfrm>
              <a:off x="370460" y="626914"/>
              <a:ext cx="2631811" cy="454720"/>
            </a:xfrm>
            <a:custGeom>
              <a:avLst/>
              <a:gdLst>
                <a:gd name="connsiteX0" fmla="*/ 0 w 2631811"/>
                <a:gd name="connsiteY0" fmla="*/ 0 h 454720"/>
                <a:gd name="connsiteX1" fmla="*/ 2631811 w 2631811"/>
                <a:gd name="connsiteY1" fmla="*/ 0 h 454720"/>
                <a:gd name="connsiteX2" fmla="*/ 2631811 w 2631811"/>
                <a:gd name="connsiteY2" fmla="*/ 454720 h 454720"/>
                <a:gd name="connsiteX3" fmla="*/ 0 w 2631811"/>
                <a:gd name="connsiteY3" fmla="*/ 454720 h 454720"/>
                <a:gd name="connsiteX4" fmla="*/ 0 w 2631811"/>
                <a:gd name="connsiteY4" fmla="*/ 0 h 45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811" h="454720">
                  <a:moveTo>
                    <a:pt x="0" y="0"/>
                  </a:moveTo>
                  <a:lnTo>
                    <a:pt x="2631811" y="0"/>
                  </a:lnTo>
                  <a:lnTo>
                    <a:pt x="2631811" y="454720"/>
                  </a:lnTo>
                  <a:lnTo>
                    <a:pt x="0" y="454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6576" rIns="64008" bIns="36576" numCol="1" spcCol="1270" anchor="ctr" anchorCtr="0">
              <a:noAutofit/>
            </a:bodyPr>
            <a:lstStyle/>
            <a:p>
              <a:pPr algn="ctr"/>
              <a:r>
                <a:rPr lang="es-ES_tradnl" sz="900" dirty="0"/>
                <a:t>RL </a:t>
              </a:r>
              <a:r>
                <a:rPr lang="es-ES_tradnl" sz="900" dirty="0" err="1"/>
                <a:t>for</a:t>
              </a:r>
              <a:r>
                <a:rPr lang="es-ES_tradnl" sz="900" dirty="0"/>
                <a:t> CO 2 </a:t>
              </a:r>
              <a:r>
                <a:rPr lang="es-ES_tradnl" sz="900" dirty="0" err="1"/>
                <a:t>removal</a:t>
              </a:r>
              <a:r>
                <a:rPr lang="es-ES_tradnl" sz="900" dirty="0"/>
                <a:t> </a:t>
              </a:r>
              <a:r>
                <a:rPr lang="es-ES_tradnl" sz="900" dirty="0" err="1"/>
                <a:t>from</a:t>
              </a:r>
              <a:r>
                <a:rPr lang="es-ES_tradnl" sz="900" dirty="0"/>
                <a:t> </a:t>
              </a:r>
              <a:r>
                <a:rPr lang="es-ES_tradnl" sz="900" dirty="0" err="1"/>
                <a:t>Flue</a:t>
              </a:r>
              <a:r>
                <a:rPr lang="es-ES_tradnl" sz="900" dirty="0"/>
                <a:t> Gas</a:t>
              </a:r>
            </a:p>
          </p:txBody>
        </p:sp>
        <p:sp>
          <p:nvSpPr>
            <p:cNvPr id="61" name="Freeform 60">
              <a:extLst>
                <a:ext uri="{FF2B5EF4-FFF2-40B4-BE49-F238E27FC236}">
                  <a16:creationId xmlns:a16="http://schemas.microsoft.com/office/drawing/2014/main" id="{2AE44388-093D-73B7-D0F1-9EB279B81AC3}"/>
                </a:ext>
              </a:extLst>
            </p:cNvPr>
            <p:cNvSpPr/>
            <p:nvPr/>
          </p:nvSpPr>
          <p:spPr>
            <a:xfrm>
              <a:off x="389175" y="1081634"/>
              <a:ext cx="2631811" cy="4516678"/>
            </a:xfrm>
            <a:custGeom>
              <a:avLst/>
              <a:gdLst>
                <a:gd name="connsiteX0" fmla="*/ 0 w 2631811"/>
                <a:gd name="connsiteY0" fmla="*/ 0 h 3751858"/>
                <a:gd name="connsiteX1" fmla="*/ 2631811 w 2631811"/>
                <a:gd name="connsiteY1" fmla="*/ 0 h 3751858"/>
                <a:gd name="connsiteX2" fmla="*/ 2631811 w 2631811"/>
                <a:gd name="connsiteY2" fmla="*/ 3751858 h 3751858"/>
                <a:gd name="connsiteX3" fmla="*/ 0 w 2631811"/>
                <a:gd name="connsiteY3" fmla="*/ 3751858 h 3751858"/>
                <a:gd name="connsiteX4" fmla="*/ 0 w 2631811"/>
                <a:gd name="connsiteY4" fmla="*/ 0 h 3751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811" h="3751858">
                  <a:moveTo>
                    <a:pt x="0" y="0"/>
                  </a:moveTo>
                  <a:lnTo>
                    <a:pt x="2631811" y="0"/>
                  </a:lnTo>
                  <a:lnTo>
                    <a:pt x="2631811" y="3751858"/>
                  </a:lnTo>
                  <a:lnTo>
                    <a:pt x="0" y="3751858"/>
                  </a:lnTo>
                  <a:lnTo>
                    <a:pt x="0" y="0"/>
                  </a:lnTo>
                  <a:close/>
                </a:path>
              </a:pathLst>
            </a:custGeom>
            <a:noFill/>
            <a:ln>
              <a:solidFill>
                <a:schemeClr val="bg1">
                  <a:lumMod val="50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endParaRPr lang="en-US" sz="900" kern="1200" dirty="0"/>
            </a:p>
          </p:txBody>
        </p:sp>
        <p:sp>
          <p:nvSpPr>
            <p:cNvPr id="62" name="Freeform 61">
              <a:extLst>
                <a:ext uri="{FF2B5EF4-FFF2-40B4-BE49-F238E27FC236}">
                  <a16:creationId xmlns:a16="http://schemas.microsoft.com/office/drawing/2014/main" id="{5128E1C5-8AAC-950E-A6EE-77B7ADE5E511}"/>
                </a:ext>
              </a:extLst>
            </p:cNvPr>
            <p:cNvSpPr/>
            <p:nvPr/>
          </p:nvSpPr>
          <p:spPr>
            <a:xfrm>
              <a:off x="3221416" y="619454"/>
              <a:ext cx="2739265" cy="454720"/>
            </a:xfrm>
            <a:custGeom>
              <a:avLst/>
              <a:gdLst>
                <a:gd name="connsiteX0" fmla="*/ 0 w 2631811"/>
                <a:gd name="connsiteY0" fmla="*/ 0 h 454720"/>
                <a:gd name="connsiteX1" fmla="*/ 2631811 w 2631811"/>
                <a:gd name="connsiteY1" fmla="*/ 0 h 454720"/>
                <a:gd name="connsiteX2" fmla="*/ 2631811 w 2631811"/>
                <a:gd name="connsiteY2" fmla="*/ 454720 h 454720"/>
                <a:gd name="connsiteX3" fmla="*/ 0 w 2631811"/>
                <a:gd name="connsiteY3" fmla="*/ 454720 h 454720"/>
                <a:gd name="connsiteX4" fmla="*/ 0 w 2631811"/>
                <a:gd name="connsiteY4" fmla="*/ 0 h 45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811" h="454720">
                  <a:moveTo>
                    <a:pt x="0" y="0"/>
                  </a:moveTo>
                  <a:lnTo>
                    <a:pt x="2631811" y="0"/>
                  </a:lnTo>
                  <a:lnTo>
                    <a:pt x="2631811" y="454720"/>
                  </a:lnTo>
                  <a:lnTo>
                    <a:pt x="0" y="454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s-ES_tradnl" sz="900" kern="1200" dirty="0" err="1"/>
                <a:t>Reinforcement</a:t>
              </a:r>
              <a:r>
                <a:rPr lang="es-ES_tradnl" sz="900" kern="1200" dirty="0"/>
                <a:t> </a:t>
              </a:r>
              <a:r>
                <a:rPr lang="es-ES_tradnl" sz="900" kern="1200" dirty="0" err="1"/>
                <a:t>Learning</a:t>
              </a:r>
              <a:r>
                <a:rPr lang="es-ES_tradnl" sz="900" kern="1200" dirty="0"/>
                <a:t> </a:t>
              </a:r>
              <a:r>
                <a:rPr lang="es-ES_tradnl" sz="900" kern="1200" dirty="0" err="1"/>
                <a:t>for</a:t>
              </a:r>
              <a:r>
                <a:rPr lang="es-ES_tradnl" sz="900" kern="1200" dirty="0"/>
                <a:t> </a:t>
              </a:r>
              <a:r>
                <a:rPr lang="es-ES_tradnl" sz="900" kern="1200" dirty="0" err="1"/>
                <a:t>reservoir</a:t>
              </a:r>
              <a:r>
                <a:rPr lang="es-ES_tradnl" sz="900" kern="1200" dirty="0"/>
                <a:t> análisis and </a:t>
              </a:r>
              <a:r>
                <a:rPr lang="es-ES_tradnl" sz="900" kern="1200" dirty="0" err="1"/>
                <a:t>optimal</a:t>
              </a:r>
              <a:r>
                <a:rPr lang="es-ES_tradnl" sz="900" kern="1200" dirty="0"/>
                <a:t> </a:t>
              </a:r>
              <a:r>
                <a:rPr lang="es-ES_tradnl" sz="900" kern="1200" dirty="0" err="1"/>
                <a:t>quantification</a:t>
              </a:r>
              <a:endParaRPr lang="en-US" sz="900" kern="1200" dirty="0"/>
            </a:p>
          </p:txBody>
        </p:sp>
      </p:grpSp>
      <p:pic>
        <p:nvPicPr>
          <p:cNvPr id="10" name="Picture 9" descr="A diagram of a complex equation&#10;&#10;Description automatically generated with medium confidence">
            <a:extLst>
              <a:ext uri="{FF2B5EF4-FFF2-40B4-BE49-F238E27FC236}">
                <a16:creationId xmlns:a16="http://schemas.microsoft.com/office/drawing/2014/main" id="{E1E9D0A7-5799-1A54-FB41-B3E068730EE2}"/>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3221416" y="1046073"/>
            <a:ext cx="2967027" cy="1050761"/>
          </a:xfrm>
          <a:prstGeom prst="rect">
            <a:avLst/>
          </a:prstGeom>
        </p:spPr>
      </p:pic>
      <p:sp>
        <p:nvSpPr>
          <p:cNvPr id="16" name="TextBox 15">
            <a:extLst>
              <a:ext uri="{FF2B5EF4-FFF2-40B4-BE49-F238E27FC236}">
                <a16:creationId xmlns:a16="http://schemas.microsoft.com/office/drawing/2014/main" id="{2DF559DB-9C15-94DD-917A-F321FB306D51}"/>
              </a:ext>
            </a:extLst>
          </p:cNvPr>
          <p:cNvSpPr txBox="1"/>
          <p:nvPr/>
        </p:nvSpPr>
        <p:spPr>
          <a:xfrm>
            <a:off x="3237046" y="2240634"/>
            <a:ext cx="2676611" cy="400110"/>
          </a:xfrm>
          <a:prstGeom prst="rect">
            <a:avLst/>
          </a:prstGeom>
          <a:noFill/>
        </p:spPr>
        <p:txBody>
          <a:bodyPr wrap="square" rtlCol="0">
            <a:spAutoFit/>
          </a:bodyPr>
          <a:lstStyle/>
          <a:p>
            <a:pPr algn="ctr"/>
            <a:r>
              <a:rPr lang="en-CA" sz="1000" dirty="0"/>
              <a:t>Neural network ensemble regression model - Multivariate optical computing (MOC)</a:t>
            </a:r>
            <a:endParaRPr lang="en-US" sz="1000" dirty="0"/>
          </a:p>
        </p:txBody>
      </p:sp>
      <p:sp>
        <p:nvSpPr>
          <p:cNvPr id="17" name="Straight Connector 16">
            <a:extLst>
              <a:ext uri="{FF2B5EF4-FFF2-40B4-BE49-F238E27FC236}">
                <a16:creationId xmlns:a16="http://schemas.microsoft.com/office/drawing/2014/main" id="{8AB8E305-2F20-5670-DA4B-CBD9B4CC8C6F}"/>
              </a:ext>
            </a:extLst>
          </p:cNvPr>
          <p:cNvSpPr/>
          <p:nvPr/>
        </p:nvSpPr>
        <p:spPr>
          <a:xfrm>
            <a:off x="3262587" y="2821752"/>
            <a:ext cx="2547674"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2" name="Straight Connector 31">
            <a:extLst>
              <a:ext uri="{FF2B5EF4-FFF2-40B4-BE49-F238E27FC236}">
                <a16:creationId xmlns:a16="http://schemas.microsoft.com/office/drawing/2014/main" id="{1ED98C1D-D56A-6FE7-23B3-96A0E6B8837F}"/>
              </a:ext>
            </a:extLst>
          </p:cNvPr>
          <p:cNvSpPr/>
          <p:nvPr/>
        </p:nvSpPr>
        <p:spPr>
          <a:xfrm>
            <a:off x="454597" y="2829014"/>
            <a:ext cx="2547674"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5" name="TextBox 44">
            <a:extLst>
              <a:ext uri="{FF2B5EF4-FFF2-40B4-BE49-F238E27FC236}">
                <a16:creationId xmlns:a16="http://schemas.microsoft.com/office/drawing/2014/main" id="{804A7E59-6A7E-0C59-89D7-DD4FAF4FACCA}"/>
              </a:ext>
            </a:extLst>
          </p:cNvPr>
          <p:cNvSpPr txBox="1"/>
          <p:nvPr/>
        </p:nvSpPr>
        <p:spPr>
          <a:xfrm>
            <a:off x="318682" y="2460304"/>
            <a:ext cx="2916046" cy="400110"/>
          </a:xfrm>
          <a:prstGeom prst="rect">
            <a:avLst/>
          </a:prstGeom>
          <a:noFill/>
        </p:spPr>
        <p:txBody>
          <a:bodyPr wrap="square" rtlCol="0">
            <a:spAutoFit/>
          </a:bodyPr>
          <a:lstStyle/>
          <a:p>
            <a:r>
              <a:rPr lang="en-CA" sz="1000" dirty="0"/>
              <a:t>Reinforcement learning - Deep Deterministic Policy Gradient (DDPG) algorithm</a:t>
            </a:r>
          </a:p>
        </p:txBody>
      </p:sp>
      <p:pic>
        <p:nvPicPr>
          <p:cNvPr id="50" name="Picture 49" descr="A diagram of a diagram&#10;&#10;Description automatically generated">
            <a:extLst>
              <a:ext uri="{FF2B5EF4-FFF2-40B4-BE49-F238E27FC236}">
                <a16:creationId xmlns:a16="http://schemas.microsoft.com/office/drawing/2014/main" id="{02BCBBF5-1AAA-9D64-FB7D-725EB678D4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175" y="1204329"/>
            <a:ext cx="1663607" cy="1324944"/>
          </a:xfrm>
          <a:prstGeom prst="rect">
            <a:avLst/>
          </a:prstGeom>
        </p:spPr>
      </p:pic>
      <p:grpSp>
        <p:nvGrpSpPr>
          <p:cNvPr id="53" name="Group 52">
            <a:extLst>
              <a:ext uri="{FF2B5EF4-FFF2-40B4-BE49-F238E27FC236}">
                <a16:creationId xmlns:a16="http://schemas.microsoft.com/office/drawing/2014/main" id="{53F2ADB9-1E4A-6393-B929-F6B6FCC2C74D}"/>
              </a:ext>
            </a:extLst>
          </p:cNvPr>
          <p:cNvGrpSpPr/>
          <p:nvPr/>
        </p:nvGrpSpPr>
        <p:grpSpPr>
          <a:xfrm>
            <a:off x="6220502" y="672710"/>
            <a:ext cx="2704947" cy="354225"/>
            <a:chOff x="5990935" y="331545"/>
            <a:chExt cx="2704947" cy="469759"/>
          </a:xfrm>
        </p:grpSpPr>
        <p:sp>
          <p:nvSpPr>
            <p:cNvPr id="54" name="Rectangle 53">
              <a:extLst>
                <a:ext uri="{FF2B5EF4-FFF2-40B4-BE49-F238E27FC236}">
                  <a16:creationId xmlns:a16="http://schemas.microsoft.com/office/drawing/2014/main" id="{739E4B72-CB20-0532-C344-A884F2ED9A27}"/>
                </a:ext>
              </a:extLst>
            </p:cNvPr>
            <p:cNvSpPr/>
            <p:nvPr/>
          </p:nvSpPr>
          <p:spPr>
            <a:xfrm>
              <a:off x="5990935" y="346499"/>
              <a:ext cx="2704947" cy="454805"/>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55" name="TextBox 54">
              <a:extLst>
                <a:ext uri="{FF2B5EF4-FFF2-40B4-BE49-F238E27FC236}">
                  <a16:creationId xmlns:a16="http://schemas.microsoft.com/office/drawing/2014/main" id="{FD99D299-F873-8D17-1105-27EF4EE58DD3}"/>
                </a:ext>
              </a:extLst>
            </p:cNvPr>
            <p:cNvSpPr txBox="1"/>
            <p:nvPr/>
          </p:nvSpPr>
          <p:spPr>
            <a:xfrm>
              <a:off x="6313653" y="331545"/>
              <a:ext cx="2160501" cy="4548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Benefits</a:t>
              </a:r>
            </a:p>
          </p:txBody>
        </p:sp>
      </p:grpSp>
      <p:sp>
        <p:nvSpPr>
          <p:cNvPr id="56" name="Rectangle 55">
            <a:extLst>
              <a:ext uri="{FF2B5EF4-FFF2-40B4-BE49-F238E27FC236}">
                <a16:creationId xmlns:a16="http://schemas.microsoft.com/office/drawing/2014/main" id="{3379D238-6E4F-4789-9D3C-82D2FCBF2D33}"/>
              </a:ext>
            </a:extLst>
          </p:cNvPr>
          <p:cNvSpPr/>
          <p:nvPr/>
        </p:nvSpPr>
        <p:spPr>
          <a:xfrm>
            <a:off x="6220502" y="1053626"/>
            <a:ext cx="2704947" cy="459794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BA88A4A0-B854-9DB5-2EC8-133E8948C1C9}"/>
              </a:ext>
            </a:extLst>
          </p:cNvPr>
          <p:cNvSpPr txBox="1"/>
          <p:nvPr/>
        </p:nvSpPr>
        <p:spPr>
          <a:xfrm>
            <a:off x="6405258" y="1192626"/>
            <a:ext cx="2373261" cy="4555093"/>
          </a:xfrm>
          <a:prstGeom prst="rect">
            <a:avLst/>
          </a:prstGeom>
          <a:noFill/>
        </p:spPr>
        <p:txBody>
          <a:bodyPr wrap="square" rtlCol="0">
            <a:spAutoFit/>
          </a:bodyPr>
          <a:lstStyle/>
          <a:p>
            <a:pPr algn="just"/>
            <a:r>
              <a:rPr lang="es-ES_tradnl" sz="1000" dirty="0"/>
              <a:t>RL </a:t>
            </a:r>
            <a:r>
              <a:rPr lang="es-ES_tradnl" sz="1000" dirty="0" err="1"/>
              <a:t>for</a:t>
            </a:r>
            <a:r>
              <a:rPr lang="es-ES_tradnl" sz="1000" dirty="0"/>
              <a:t> CO 2 </a:t>
            </a:r>
            <a:r>
              <a:rPr lang="es-ES_tradnl" sz="1000" dirty="0" err="1"/>
              <a:t>removal</a:t>
            </a:r>
            <a:r>
              <a:rPr lang="es-ES_tradnl" sz="1000" dirty="0"/>
              <a:t> </a:t>
            </a:r>
            <a:r>
              <a:rPr lang="es-ES_tradnl" sz="1000" dirty="0" err="1"/>
              <a:t>from</a:t>
            </a:r>
            <a:r>
              <a:rPr lang="es-ES_tradnl" sz="1000" dirty="0"/>
              <a:t> </a:t>
            </a:r>
            <a:r>
              <a:rPr lang="es-ES_tradnl" sz="1000" dirty="0" err="1"/>
              <a:t>Flue</a:t>
            </a:r>
            <a:r>
              <a:rPr lang="es-ES_tradnl" sz="1000" dirty="0"/>
              <a:t> Gas</a:t>
            </a:r>
          </a:p>
          <a:p>
            <a:pPr lvl="0" algn="just"/>
            <a:endParaRPr lang="en-CA" sz="1000" b="1" dirty="0"/>
          </a:p>
          <a:p>
            <a:pPr lvl="0" algn="just"/>
            <a:r>
              <a:rPr lang="en-CA" sz="1000" dirty="0"/>
              <a:t>Execution Time: RL predicts under 1 millisecond.</a:t>
            </a:r>
          </a:p>
          <a:p>
            <a:pPr lvl="0" algn="just"/>
            <a:r>
              <a:rPr lang="en-CA" sz="1000" dirty="0"/>
              <a:t>Model-Free Algorithm: Learns from experience using data.</a:t>
            </a:r>
          </a:p>
          <a:p>
            <a:pPr lvl="0" algn="just"/>
            <a:r>
              <a:rPr lang="en-CA" sz="1000" dirty="0"/>
              <a:t>Fluid Composition Measurement: Matches live oil density accurately.</a:t>
            </a:r>
          </a:p>
          <a:p>
            <a:pPr lvl="0" algn="just"/>
            <a:r>
              <a:rPr lang="en-CA" sz="1000" dirty="0"/>
              <a:t>Real-Time Phase Envelopes: Optimizes </a:t>
            </a:r>
            <a:r>
              <a:rPr lang="en-CA" sz="1000" dirty="0" err="1"/>
              <a:t>pumpout</a:t>
            </a:r>
            <a:r>
              <a:rPr lang="en-CA" sz="1000" dirty="0"/>
              <a:t> speed in real-time.</a:t>
            </a:r>
          </a:p>
          <a:p>
            <a:pPr lvl="0" algn="just"/>
            <a:endParaRPr lang="en-CA" sz="1000" dirty="0"/>
          </a:p>
          <a:p>
            <a:pPr lvl="0" algn="just"/>
            <a:endParaRPr lang="en-CA" sz="1000" dirty="0"/>
          </a:p>
          <a:p>
            <a:pPr lvl="0" algn="just"/>
            <a:endParaRPr lang="en-CA" sz="1000" dirty="0"/>
          </a:p>
          <a:p>
            <a:pPr algn="just"/>
            <a:r>
              <a:rPr lang="es-ES_tradnl" sz="1000" kern="1200" dirty="0" err="1"/>
              <a:t>Reinforcement</a:t>
            </a:r>
            <a:r>
              <a:rPr lang="es-ES_tradnl" sz="1000" kern="1200" dirty="0"/>
              <a:t> </a:t>
            </a:r>
            <a:r>
              <a:rPr lang="es-ES_tradnl" sz="1000" kern="1200" dirty="0" err="1"/>
              <a:t>Learning</a:t>
            </a:r>
            <a:r>
              <a:rPr lang="es-ES_tradnl" sz="1000" kern="1200" dirty="0"/>
              <a:t> </a:t>
            </a:r>
            <a:r>
              <a:rPr lang="es-ES_tradnl" sz="1000" kern="1200" dirty="0" err="1"/>
              <a:t>for</a:t>
            </a:r>
            <a:r>
              <a:rPr lang="es-ES_tradnl" sz="1000" kern="1200" dirty="0"/>
              <a:t> </a:t>
            </a:r>
            <a:r>
              <a:rPr lang="es-ES_tradnl" sz="1000" kern="1200" dirty="0" err="1"/>
              <a:t>reservoir</a:t>
            </a:r>
            <a:r>
              <a:rPr lang="es-ES_tradnl" sz="1000" kern="1200" dirty="0"/>
              <a:t> análisis and </a:t>
            </a:r>
            <a:r>
              <a:rPr lang="es-ES_tradnl" sz="1000" kern="1200" dirty="0" err="1"/>
              <a:t>optimal</a:t>
            </a:r>
            <a:r>
              <a:rPr lang="es-ES_tradnl" sz="1000" kern="1200" dirty="0"/>
              <a:t> </a:t>
            </a:r>
            <a:r>
              <a:rPr lang="es-ES_tradnl" sz="1000" kern="1200" dirty="0" err="1"/>
              <a:t>quantification</a:t>
            </a:r>
            <a:endParaRPr lang="en-US" sz="1000" kern="1200" dirty="0"/>
          </a:p>
          <a:p>
            <a:pPr lvl="0" algn="just"/>
            <a:endParaRPr lang="en-CA" sz="1000" dirty="0"/>
          </a:p>
          <a:p>
            <a:pPr algn="just">
              <a:buFont typeface="Arial" panose="020B0604020202020204" pitchFamily="34" charset="0"/>
              <a:buChar char="•"/>
            </a:pPr>
            <a:r>
              <a:rPr lang="en-CA" sz="1000" dirty="0"/>
              <a:t>AI-optimized carbon capture increases efficiency, reducing CO₂ emissions significantly.</a:t>
            </a:r>
          </a:p>
          <a:p>
            <a:pPr algn="just">
              <a:buFont typeface="Arial" panose="020B0604020202020204" pitchFamily="34" charset="0"/>
              <a:buChar char="•"/>
            </a:pPr>
            <a:r>
              <a:rPr lang="en-CA" sz="1000" dirty="0"/>
              <a:t>Reinforcement learning optimizes energy use, decreasing fossil fuel consumption and emissions.</a:t>
            </a:r>
          </a:p>
          <a:p>
            <a:pPr algn="just">
              <a:buFont typeface="Arial" panose="020B0604020202020204" pitchFamily="34" charset="0"/>
              <a:buChar char="•"/>
            </a:pPr>
            <a:r>
              <a:rPr lang="en-CA" sz="1000" dirty="0"/>
              <a:t>Predictive analytics prevent equipment failures, ensuring operational efficiency and lower emissions.</a:t>
            </a:r>
          </a:p>
          <a:p>
            <a:pPr lvl="0" algn="just"/>
            <a:endParaRPr lang="en-CA" sz="1000" dirty="0"/>
          </a:p>
          <a:p>
            <a:pPr lvl="0" algn="just"/>
            <a:endParaRPr lang="es-ES_tradnl" sz="1000" dirty="0"/>
          </a:p>
        </p:txBody>
      </p:sp>
      <p:sp>
        <p:nvSpPr>
          <p:cNvPr id="8192" name="Freeform 8191">
            <a:extLst>
              <a:ext uri="{FF2B5EF4-FFF2-40B4-BE49-F238E27FC236}">
                <a16:creationId xmlns:a16="http://schemas.microsoft.com/office/drawing/2014/main" id="{714183E7-F943-B46E-2E00-DECE20A2C282}"/>
              </a:ext>
            </a:extLst>
          </p:cNvPr>
          <p:cNvSpPr/>
          <p:nvPr/>
        </p:nvSpPr>
        <p:spPr>
          <a:xfrm>
            <a:off x="3209702" y="1081634"/>
            <a:ext cx="2750979" cy="4569934"/>
          </a:xfrm>
          <a:custGeom>
            <a:avLst/>
            <a:gdLst>
              <a:gd name="connsiteX0" fmla="*/ 0 w 2631811"/>
              <a:gd name="connsiteY0" fmla="*/ 0 h 3751858"/>
              <a:gd name="connsiteX1" fmla="*/ 2631811 w 2631811"/>
              <a:gd name="connsiteY1" fmla="*/ 0 h 3751858"/>
              <a:gd name="connsiteX2" fmla="*/ 2631811 w 2631811"/>
              <a:gd name="connsiteY2" fmla="*/ 3751858 h 3751858"/>
              <a:gd name="connsiteX3" fmla="*/ 0 w 2631811"/>
              <a:gd name="connsiteY3" fmla="*/ 3751858 h 3751858"/>
              <a:gd name="connsiteX4" fmla="*/ 0 w 2631811"/>
              <a:gd name="connsiteY4" fmla="*/ 0 h 3751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811" h="3751858">
                <a:moveTo>
                  <a:pt x="0" y="0"/>
                </a:moveTo>
                <a:lnTo>
                  <a:pt x="2631811" y="0"/>
                </a:lnTo>
                <a:lnTo>
                  <a:pt x="2631811" y="3751858"/>
                </a:lnTo>
                <a:lnTo>
                  <a:pt x="0" y="3751858"/>
                </a:lnTo>
                <a:lnTo>
                  <a:pt x="0" y="0"/>
                </a:lnTo>
                <a:close/>
              </a:path>
            </a:pathLst>
          </a:custGeom>
          <a:noFill/>
          <a:ln>
            <a:solidFill>
              <a:schemeClr val="bg1">
                <a:lumMod val="50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endParaRPr lang="en-US" sz="900" kern="1200" dirty="0"/>
          </a:p>
        </p:txBody>
      </p:sp>
      <p:pic>
        <p:nvPicPr>
          <p:cNvPr id="8195" name="Picture 8194" descr="A table of numbers and symbols&#10;&#10;Description automatically generated with medium confidence">
            <a:extLst>
              <a:ext uri="{FF2B5EF4-FFF2-40B4-BE49-F238E27FC236}">
                <a16:creationId xmlns:a16="http://schemas.microsoft.com/office/drawing/2014/main" id="{319B21A3-B3F4-52AB-02AE-0B0117BA28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0021" y="4305127"/>
            <a:ext cx="1698349" cy="1322692"/>
          </a:xfrm>
          <a:prstGeom prst="rect">
            <a:avLst/>
          </a:prstGeom>
        </p:spPr>
      </p:pic>
      <p:pic>
        <p:nvPicPr>
          <p:cNvPr id="8197" name="Picture 8196" descr="A screenshot of a graph&#10;&#10;Description automatically generated">
            <a:extLst>
              <a:ext uri="{FF2B5EF4-FFF2-40B4-BE49-F238E27FC236}">
                <a16:creationId xmlns:a16="http://schemas.microsoft.com/office/drawing/2014/main" id="{24D78464-CD9E-7CD5-2A7A-11F8C1549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4477" y="2821649"/>
            <a:ext cx="1983893" cy="1483478"/>
          </a:xfrm>
          <a:prstGeom prst="rect">
            <a:avLst/>
          </a:prstGeom>
        </p:spPr>
      </p:pic>
      <p:pic>
        <p:nvPicPr>
          <p:cNvPr id="8199" name="Picture 8198" descr="A table with a list of values&#10;&#10;Description automatically generated with medium confidence">
            <a:extLst>
              <a:ext uri="{FF2B5EF4-FFF2-40B4-BE49-F238E27FC236}">
                <a16:creationId xmlns:a16="http://schemas.microsoft.com/office/drawing/2014/main" id="{14D46BC0-A943-749D-1C6A-EB99D30109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378" y="4381282"/>
            <a:ext cx="1668438" cy="1249855"/>
          </a:xfrm>
          <a:prstGeom prst="rect">
            <a:avLst/>
          </a:prstGeom>
        </p:spPr>
      </p:pic>
      <p:pic>
        <p:nvPicPr>
          <p:cNvPr id="8201" name="Picture 8200" descr="A table with text and symbols&#10;&#10;Description automatically generated with medium confidence">
            <a:extLst>
              <a:ext uri="{FF2B5EF4-FFF2-40B4-BE49-F238E27FC236}">
                <a16:creationId xmlns:a16="http://schemas.microsoft.com/office/drawing/2014/main" id="{812CD506-BD7D-E912-BAA5-5656E14DAB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4162" y="2958219"/>
            <a:ext cx="1668438" cy="1312369"/>
          </a:xfrm>
          <a:prstGeom prst="rect">
            <a:avLst/>
          </a:prstGeom>
        </p:spPr>
      </p:pic>
      <p:pic>
        <p:nvPicPr>
          <p:cNvPr id="8205" name="Audio 8204">
            <a:extLst>
              <a:ext uri="{FF2B5EF4-FFF2-40B4-BE49-F238E27FC236}">
                <a16:creationId xmlns:a16="http://schemas.microsoft.com/office/drawing/2014/main" id="{8F41D562-EE06-F10A-8A99-02AE8DBAE28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003767365"/>
      </p:ext>
    </p:extLst>
  </p:cSld>
  <p:clrMapOvr>
    <a:masterClrMapping/>
  </p:clrMapOvr>
  <mc:AlternateContent xmlns:mc="http://schemas.openxmlformats.org/markup-compatibility/2006">
    <mc:Choice xmlns:p14="http://schemas.microsoft.com/office/powerpoint/2010/main" Requires="p14">
      <p:transition spd="slow" p14:dur="2000" advTm="33889"/>
    </mc:Choice>
    <mc:Fallback>
      <p:transition spd="slow" advTm="33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0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2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20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13CED1-2029-B942-A600-DEA18C43EFE9}"/>
              </a:ext>
            </a:extLst>
          </p:cNvPr>
          <p:cNvSpPr>
            <a:spLocks noGrp="1"/>
          </p:cNvSpPr>
          <p:nvPr>
            <p:ph type="sldNum" sz="quarter" idx="11"/>
          </p:nvPr>
        </p:nvSpPr>
        <p:spPr/>
        <p:txBody>
          <a:bodyPr/>
          <a:lstStyle/>
          <a:p>
            <a:fld id="{F03A0AAC-FF34-4166-B7B2-4D4FCD4B60EE}" type="slidenum">
              <a:rPr lang="es-ES" altLang="en-US" smtClean="0"/>
              <a:pPr/>
              <a:t>7</a:t>
            </a:fld>
            <a:endParaRPr lang="es-ES" altLang="en-US"/>
          </a:p>
        </p:txBody>
      </p:sp>
      <p:sp>
        <p:nvSpPr>
          <p:cNvPr id="3" name="1 Título">
            <a:extLst>
              <a:ext uri="{FF2B5EF4-FFF2-40B4-BE49-F238E27FC236}">
                <a16:creationId xmlns:a16="http://schemas.microsoft.com/office/drawing/2014/main" id="{81FEB197-13C7-EA4C-AC85-41D72451E17A}"/>
              </a:ext>
            </a:extLst>
          </p:cNvPr>
          <p:cNvSpPr txBox="1">
            <a:spLocks/>
          </p:cNvSpPr>
          <p:nvPr/>
        </p:nvSpPr>
        <p:spPr>
          <a:xfrm>
            <a:off x="215516" y="19608"/>
            <a:ext cx="8712968" cy="792088"/>
          </a:xfrm>
          <a:prstGeom prst="rect">
            <a:avLst/>
          </a:prstGeom>
        </p:spPr>
        <p:txBody>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r>
              <a:rPr lang="es-ES" b="1" dirty="0"/>
              <a:t>2. Reduce</a:t>
            </a:r>
            <a:endParaRPr lang="es-MX" b="1" dirty="0"/>
          </a:p>
        </p:txBody>
      </p:sp>
      <p:pic>
        <p:nvPicPr>
          <p:cNvPr id="30" name="Picture 29" descr="A diagram of a water treatment system&#10;&#10;Description automatically generated">
            <a:extLst>
              <a:ext uri="{FF2B5EF4-FFF2-40B4-BE49-F238E27FC236}">
                <a16:creationId xmlns:a16="http://schemas.microsoft.com/office/drawing/2014/main" id="{645D27AB-F639-5035-0C13-A32D9BA30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819" y="1304403"/>
            <a:ext cx="2022665" cy="1271051"/>
          </a:xfrm>
          <a:prstGeom prst="rect">
            <a:avLst/>
          </a:prstGeom>
        </p:spPr>
      </p:pic>
      <p:pic>
        <p:nvPicPr>
          <p:cNvPr id="31" name="Picture 30" descr="A diagram of different clusters&#10;&#10;Description automatically generated with medium confidence">
            <a:extLst>
              <a:ext uri="{FF2B5EF4-FFF2-40B4-BE49-F238E27FC236}">
                <a16:creationId xmlns:a16="http://schemas.microsoft.com/office/drawing/2014/main" id="{07ED7744-32E0-303C-74B7-7E4CE67F8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7494" y="1224371"/>
            <a:ext cx="1916646" cy="1549472"/>
          </a:xfrm>
          <a:prstGeom prst="rect">
            <a:avLst/>
          </a:prstGeom>
        </p:spPr>
      </p:pic>
      <p:sp>
        <p:nvSpPr>
          <p:cNvPr id="46" name="TextBox 45">
            <a:extLst>
              <a:ext uri="{FF2B5EF4-FFF2-40B4-BE49-F238E27FC236}">
                <a16:creationId xmlns:a16="http://schemas.microsoft.com/office/drawing/2014/main" id="{A17AF887-9DA9-50BA-350E-5F4E03901294}"/>
              </a:ext>
            </a:extLst>
          </p:cNvPr>
          <p:cNvSpPr txBox="1"/>
          <p:nvPr/>
        </p:nvSpPr>
        <p:spPr>
          <a:xfrm>
            <a:off x="370134" y="2721807"/>
            <a:ext cx="5682019" cy="646331"/>
          </a:xfrm>
          <a:prstGeom prst="rect">
            <a:avLst/>
          </a:prstGeom>
          <a:noFill/>
        </p:spPr>
        <p:txBody>
          <a:bodyPr wrap="square" rtlCol="0">
            <a:spAutoFit/>
          </a:bodyPr>
          <a:lstStyle/>
          <a:p>
            <a:pPr algn="ctr"/>
            <a:r>
              <a:rPr lang="en-CA" sz="1200" dirty="0"/>
              <a:t>Digital twin. Big data utilizing a multi-node architecture. Clustering technique. Production Optimization Models are employed as part of Predictive Analytic Models and Mixed Integer Non-Linear Programming Models</a:t>
            </a:r>
          </a:p>
        </p:txBody>
      </p:sp>
      <p:sp>
        <p:nvSpPr>
          <p:cNvPr id="47" name="Freeform 46">
            <a:extLst>
              <a:ext uri="{FF2B5EF4-FFF2-40B4-BE49-F238E27FC236}">
                <a16:creationId xmlns:a16="http://schemas.microsoft.com/office/drawing/2014/main" id="{B6480518-7AE5-291E-BBF2-0BF1EC77BC4C}"/>
              </a:ext>
            </a:extLst>
          </p:cNvPr>
          <p:cNvSpPr/>
          <p:nvPr/>
        </p:nvSpPr>
        <p:spPr>
          <a:xfrm>
            <a:off x="394807" y="650213"/>
            <a:ext cx="5543157" cy="442078"/>
          </a:xfrm>
          <a:custGeom>
            <a:avLst/>
            <a:gdLst>
              <a:gd name="connsiteX0" fmla="*/ 0 w 2617719"/>
              <a:gd name="connsiteY0" fmla="*/ 0 h 442078"/>
              <a:gd name="connsiteX1" fmla="*/ 2617719 w 2617719"/>
              <a:gd name="connsiteY1" fmla="*/ 0 h 442078"/>
              <a:gd name="connsiteX2" fmla="*/ 2617719 w 2617719"/>
              <a:gd name="connsiteY2" fmla="*/ 442078 h 442078"/>
              <a:gd name="connsiteX3" fmla="*/ 0 w 2617719"/>
              <a:gd name="connsiteY3" fmla="*/ 442078 h 442078"/>
              <a:gd name="connsiteX4" fmla="*/ 0 w 2617719"/>
              <a:gd name="connsiteY4" fmla="*/ 0 h 44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442078">
                <a:moveTo>
                  <a:pt x="0" y="0"/>
                </a:moveTo>
                <a:lnTo>
                  <a:pt x="2617719" y="0"/>
                </a:lnTo>
                <a:lnTo>
                  <a:pt x="2617719" y="442078"/>
                </a:lnTo>
                <a:lnTo>
                  <a:pt x="0" y="44207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r>
              <a:rPr lang="en-CA" sz="2000" dirty="0"/>
              <a:t>Enhancing Digital Twin Accuracy for Energy Efficiency and Decarbonization</a:t>
            </a:r>
            <a:endParaRPr lang="en-US" sz="2000" dirty="0"/>
          </a:p>
        </p:txBody>
      </p:sp>
      <p:sp>
        <p:nvSpPr>
          <p:cNvPr id="48" name="Freeform 47">
            <a:extLst>
              <a:ext uri="{FF2B5EF4-FFF2-40B4-BE49-F238E27FC236}">
                <a16:creationId xmlns:a16="http://schemas.microsoft.com/office/drawing/2014/main" id="{F06DC235-5225-33AC-3CD0-FAA3858E6B06}"/>
              </a:ext>
            </a:extLst>
          </p:cNvPr>
          <p:cNvSpPr/>
          <p:nvPr/>
        </p:nvSpPr>
        <p:spPr>
          <a:xfrm>
            <a:off x="395535" y="1112808"/>
            <a:ext cx="5543157" cy="4740417"/>
          </a:xfrm>
          <a:custGeom>
            <a:avLst/>
            <a:gdLst>
              <a:gd name="connsiteX0" fmla="*/ 0 w 2617719"/>
              <a:gd name="connsiteY0" fmla="*/ 0 h 4740417"/>
              <a:gd name="connsiteX1" fmla="*/ 2617719 w 2617719"/>
              <a:gd name="connsiteY1" fmla="*/ 0 h 4740417"/>
              <a:gd name="connsiteX2" fmla="*/ 2617719 w 2617719"/>
              <a:gd name="connsiteY2" fmla="*/ 4740417 h 4740417"/>
              <a:gd name="connsiteX3" fmla="*/ 0 w 2617719"/>
              <a:gd name="connsiteY3" fmla="*/ 4740417 h 4740417"/>
              <a:gd name="connsiteX4" fmla="*/ 0 w 2617719"/>
              <a:gd name="connsiteY4" fmla="*/ 0 h 47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4740417">
                <a:moveTo>
                  <a:pt x="0" y="0"/>
                </a:moveTo>
                <a:lnTo>
                  <a:pt x="2617719" y="0"/>
                </a:lnTo>
                <a:lnTo>
                  <a:pt x="2617719" y="4740417"/>
                </a:lnTo>
                <a:lnTo>
                  <a:pt x="0" y="4740417"/>
                </a:lnTo>
                <a:lnTo>
                  <a:pt x="0" y="0"/>
                </a:lnTo>
                <a:close/>
              </a:path>
            </a:pathLst>
          </a:custGeom>
          <a:noFill/>
          <a:ln>
            <a:solidFill>
              <a:schemeClr val="bg1">
                <a:lumMod val="50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p:txBody>
      </p:sp>
      <p:sp>
        <p:nvSpPr>
          <p:cNvPr id="56" name="TextBox 55">
            <a:extLst>
              <a:ext uri="{FF2B5EF4-FFF2-40B4-BE49-F238E27FC236}">
                <a16:creationId xmlns:a16="http://schemas.microsoft.com/office/drawing/2014/main" id="{5CB8947F-9B83-243A-6E91-472960CE8491}"/>
              </a:ext>
            </a:extLst>
          </p:cNvPr>
          <p:cNvSpPr txBox="1"/>
          <p:nvPr/>
        </p:nvSpPr>
        <p:spPr>
          <a:xfrm>
            <a:off x="5869481" y="907493"/>
            <a:ext cx="3240413" cy="369332"/>
          </a:xfrm>
          <a:prstGeom prst="rect">
            <a:avLst/>
          </a:prstGeom>
          <a:noFill/>
        </p:spPr>
        <p:txBody>
          <a:bodyPr wrap="square" rtlCol="0">
            <a:spAutoFit/>
          </a:bodyPr>
          <a:lstStyle/>
          <a:p>
            <a:pPr algn="ctr"/>
            <a:endParaRPr lang="en-US" dirty="0"/>
          </a:p>
        </p:txBody>
      </p:sp>
      <p:sp>
        <p:nvSpPr>
          <p:cNvPr id="57" name="Freeform 56">
            <a:extLst>
              <a:ext uri="{FF2B5EF4-FFF2-40B4-BE49-F238E27FC236}">
                <a16:creationId xmlns:a16="http://schemas.microsoft.com/office/drawing/2014/main" id="{DF6B1AFD-79C4-2B9F-9D4C-8D5C7FC0D7D9}"/>
              </a:ext>
            </a:extLst>
          </p:cNvPr>
          <p:cNvSpPr/>
          <p:nvPr/>
        </p:nvSpPr>
        <p:spPr>
          <a:xfrm>
            <a:off x="6156147" y="650213"/>
            <a:ext cx="2617719" cy="442078"/>
          </a:xfrm>
          <a:custGeom>
            <a:avLst/>
            <a:gdLst>
              <a:gd name="connsiteX0" fmla="*/ 0 w 2617719"/>
              <a:gd name="connsiteY0" fmla="*/ 0 h 442078"/>
              <a:gd name="connsiteX1" fmla="*/ 2617719 w 2617719"/>
              <a:gd name="connsiteY1" fmla="*/ 0 h 442078"/>
              <a:gd name="connsiteX2" fmla="*/ 2617719 w 2617719"/>
              <a:gd name="connsiteY2" fmla="*/ 442078 h 442078"/>
              <a:gd name="connsiteX3" fmla="*/ 0 w 2617719"/>
              <a:gd name="connsiteY3" fmla="*/ 442078 h 442078"/>
              <a:gd name="connsiteX4" fmla="*/ 0 w 2617719"/>
              <a:gd name="connsiteY4" fmla="*/ 0 h 44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442078">
                <a:moveTo>
                  <a:pt x="0" y="0"/>
                </a:moveTo>
                <a:lnTo>
                  <a:pt x="2617719" y="0"/>
                </a:lnTo>
                <a:lnTo>
                  <a:pt x="2617719" y="442078"/>
                </a:lnTo>
                <a:lnTo>
                  <a:pt x="0" y="44207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Benefits</a:t>
            </a:r>
          </a:p>
        </p:txBody>
      </p:sp>
      <p:sp>
        <p:nvSpPr>
          <p:cNvPr id="58" name="Freeform 57">
            <a:extLst>
              <a:ext uri="{FF2B5EF4-FFF2-40B4-BE49-F238E27FC236}">
                <a16:creationId xmlns:a16="http://schemas.microsoft.com/office/drawing/2014/main" id="{75BACC3C-A5AF-F142-CAB8-16CBF2EF1214}"/>
              </a:ext>
            </a:extLst>
          </p:cNvPr>
          <p:cNvSpPr/>
          <p:nvPr/>
        </p:nvSpPr>
        <p:spPr>
          <a:xfrm>
            <a:off x="6156875" y="1092292"/>
            <a:ext cx="2617719" cy="4760934"/>
          </a:xfrm>
          <a:custGeom>
            <a:avLst/>
            <a:gdLst>
              <a:gd name="connsiteX0" fmla="*/ 0 w 2617719"/>
              <a:gd name="connsiteY0" fmla="*/ 0 h 4740417"/>
              <a:gd name="connsiteX1" fmla="*/ 2617719 w 2617719"/>
              <a:gd name="connsiteY1" fmla="*/ 0 h 4740417"/>
              <a:gd name="connsiteX2" fmla="*/ 2617719 w 2617719"/>
              <a:gd name="connsiteY2" fmla="*/ 4740417 h 4740417"/>
              <a:gd name="connsiteX3" fmla="*/ 0 w 2617719"/>
              <a:gd name="connsiteY3" fmla="*/ 4740417 h 4740417"/>
              <a:gd name="connsiteX4" fmla="*/ 0 w 2617719"/>
              <a:gd name="connsiteY4" fmla="*/ 0 h 47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4740417">
                <a:moveTo>
                  <a:pt x="0" y="0"/>
                </a:moveTo>
                <a:lnTo>
                  <a:pt x="2617719" y="0"/>
                </a:lnTo>
                <a:lnTo>
                  <a:pt x="2617719" y="4740417"/>
                </a:lnTo>
                <a:lnTo>
                  <a:pt x="0" y="4740417"/>
                </a:lnTo>
                <a:lnTo>
                  <a:pt x="0" y="0"/>
                </a:lnTo>
                <a:close/>
              </a:path>
            </a:pathLst>
          </a:custGeom>
          <a:noFill/>
          <a:ln>
            <a:solidFill>
              <a:schemeClr val="bg1">
                <a:lumMod val="50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p:txBody>
      </p:sp>
      <p:sp>
        <p:nvSpPr>
          <p:cNvPr id="64" name="TextBox 63">
            <a:extLst>
              <a:ext uri="{FF2B5EF4-FFF2-40B4-BE49-F238E27FC236}">
                <a16:creationId xmlns:a16="http://schemas.microsoft.com/office/drawing/2014/main" id="{2E6C66C8-D546-CCD1-0DEF-56867D1AB6F1}"/>
              </a:ext>
            </a:extLst>
          </p:cNvPr>
          <p:cNvSpPr txBox="1"/>
          <p:nvPr/>
        </p:nvSpPr>
        <p:spPr>
          <a:xfrm>
            <a:off x="6240532" y="1220858"/>
            <a:ext cx="2526455" cy="4154984"/>
          </a:xfrm>
          <a:prstGeom prst="rect">
            <a:avLst/>
          </a:prstGeom>
          <a:noFill/>
        </p:spPr>
        <p:txBody>
          <a:bodyPr wrap="square" rtlCol="0">
            <a:spAutoFit/>
          </a:bodyPr>
          <a:lstStyle/>
          <a:p>
            <a:r>
              <a:rPr lang="en-CA" sz="1200" dirty="0"/>
              <a:t>Improved Asset Performance and Anomaly Detection: Early anomaly detection can reduce energy wastage by up to 10%, leading to an estimated 5-8% reduction in CO2 emissions by optimizing equipment performance.</a:t>
            </a:r>
          </a:p>
          <a:p>
            <a:r>
              <a:rPr lang="en-CA" sz="1200" dirty="0"/>
              <a:t>Enhanced Operational Efficiency: By minimizing downtime and optimizing maintenance, operational energy efficiency can improve by 15-20%, potentially lowering CO2 emissions by 10-15% across operations.</a:t>
            </a:r>
          </a:p>
          <a:p>
            <a:r>
              <a:rPr lang="en-CA" sz="1200" dirty="0"/>
              <a:t>Optimized Resource Allocation: Efficient production allocation at Gas Oil Separation Plants (GOSPs) could reduce energy consumption by 10-12%, contributing to a CO2 emission reduction of 8-10%, depending on the scale of operations.</a:t>
            </a:r>
          </a:p>
        </p:txBody>
      </p:sp>
      <p:graphicFrame>
        <p:nvGraphicFramePr>
          <p:cNvPr id="67" name="Table 66">
            <a:extLst>
              <a:ext uri="{FF2B5EF4-FFF2-40B4-BE49-F238E27FC236}">
                <a16:creationId xmlns:a16="http://schemas.microsoft.com/office/drawing/2014/main" id="{747E24E8-FD06-8AC3-948A-CF9922B9893F}"/>
              </a:ext>
            </a:extLst>
          </p:cNvPr>
          <p:cNvGraphicFramePr>
            <a:graphicFrameLocks noGrp="1"/>
          </p:cNvGraphicFramePr>
          <p:nvPr>
            <p:extLst>
              <p:ext uri="{D42A27DB-BD31-4B8C-83A1-F6EECF244321}">
                <p14:modId xmlns:p14="http://schemas.microsoft.com/office/powerpoint/2010/main" val="2602602329"/>
              </p:ext>
            </p:extLst>
          </p:nvPr>
        </p:nvGraphicFramePr>
        <p:xfrm>
          <a:off x="1490987" y="3624802"/>
          <a:ext cx="3440312" cy="2034540"/>
        </p:xfrm>
        <a:graphic>
          <a:graphicData uri="http://schemas.openxmlformats.org/drawingml/2006/table">
            <a:tbl>
              <a:tblPr>
                <a:tableStyleId>{2D5ABB26-0587-4C30-8999-92F81FD0307C}</a:tableStyleId>
              </a:tblPr>
              <a:tblGrid>
                <a:gridCol w="1424334">
                  <a:extLst>
                    <a:ext uri="{9D8B030D-6E8A-4147-A177-3AD203B41FA5}">
                      <a16:colId xmlns:a16="http://schemas.microsoft.com/office/drawing/2014/main" val="1052883917"/>
                    </a:ext>
                  </a:extLst>
                </a:gridCol>
                <a:gridCol w="2015978">
                  <a:extLst>
                    <a:ext uri="{9D8B030D-6E8A-4147-A177-3AD203B41FA5}">
                      <a16:colId xmlns:a16="http://schemas.microsoft.com/office/drawing/2014/main" val="3388100562"/>
                    </a:ext>
                  </a:extLst>
                </a:gridCol>
              </a:tblGrid>
              <a:tr h="145471">
                <a:tc>
                  <a:txBody>
                    <a:bodyPr/>
                    <a:lstStyle/>
                    <a:p>
                      <a:pPr algn="ctr" fontAlgn="t"/>
                      <a:r>
                        <a:rPr lang="en-CA" sz="900" u="none" strike="noStrike">
                          <a:effectLst/>
                        </a:rPr>
                        <a:t>Parameter</a:t>
                      </a:r>
                      <a:endParaRPr lang="en-CA" sz="900" b="1" i="0" u="none" strike="noStrike">
                        <a:solidFill>
                          <a:srgbClr val="FFFFFF"/>
                        </a:solidFill>
                        <a:effectLst/>
                        <a:latin typeface="Calibri" panose="020F050202020403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CA" sz="900" u="none" strike="noStrike" dirty="0">
                          <a:effectLst/>
                        </a:rPr>
                        <a:t>Value</a:t>
                      </a:r>
                      <a:endParaRPr lang="en-CA" sz="900" b="1" i="0" u="none" strike="noStrike" dirty="0">
                        <a:solidFill>
                          <a:srgbClr val="FFFFFF"/>
                        </a:solidFill>
                        <a:effectLst/>
                        <a:latin typeface="Calibri" panose="020F050202020403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2322153"/>
                  </a:ext>
                </a:extLst>
              </a:tr>
              <a:tr h="145471">
                <a:tc>
                  <a:txBody>
                    <a:bodyPr/>
                    <a:lstStyle/>
                    <a:p>
                      <a:pPr algn="l" fontAlgn="b"/>
                      <a:r>
                        <a:rPr lang="en-CA" sz="900" u="none" strike="noStrike" dirty="0">
                          <a:effectLst/>
                        </a:rPr>
                        <a:t>Flow</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80 to 120 units (e.g., m³/h)</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3774202"/>
                  </a:ext>
                </a:extLst>
              </a:tr>
              <a:tr h="145471">
                <a:tc>
                  <a:txBody>
                    <a:bodyPr/>
                    <a:lstStyle/>
                    <a:p>
                      <a:pPr algn="l" fontAlgn="b"/>
                      <a:r>
                        <a:rPr lang="en-CA" sz="900" u="none" strike="noStrike" dirty="0">
                          <a:effectLst/>
                        </a:rPr>
                        <a:t>Level</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70 to 90% of full capacity</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387976"/>
                  </a:ext>
                </a:extLst>
              </a:tr>
              <a:tr h="145471">
                <a:tc>
                  <a:txBody>
                    <a:bodyPr/>
                    <a:lstStyle/>
                    <a:p>
                      <a:pPr algn="l" fontAlgn="b"/>
                      <a:r>
                        <a:rPr lang="en-CA" sz="900" u="none" strike="noStrike" dirty="0">
                          <a:effectLst/>
                        </a:rPr>
                        <a:t>Pressure</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130 to 170 psi (9 to 11.7 bar)</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4223084"/>
                  </a:ext>
                </a:extLst>
              </a:tr>
              <a:tr h="145471">
                <a:tc>
                  <a:txBody>
                    <a:bodyPr/>
                    <a:lstStyle/>
                    <a:p>
                      <a:pPr algn="l" fontAlgn="b"/>
                      <a:r>
                        <a:rPr lang="en-CA" sz="900" u="none" strike="noStrike" dirty="0">
                          <a:effectLst/>
                        </a:rPr>
                        <a:t>Temperature</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180 to 220 °F (82 to 104 °C)</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2773964"/>
                  </a:ext>
                </a:extLst>
              </a:tr>
              <a:tr h="145471">
                <a:tc>
                  <a:txBody>
                    <a:bodyPr/>
                    <a:lstStyle/>
                    <a:p>
                      <a:pPr algn="l" fontAlgn="b"/>
                      <a:r>
                        <a:rPr lang="en-CA" sz="900" u="none" strike="noStrike" dirty="0">
                          <a:effectLst/>
                        </a:rPr>
                        <a:t>Vibration</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0.3 to 0.7 in/s</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568490"/>
                  </a:ext>
                </a:extLst>
              </a:tr>
              <a:tr h="145471">
                <a:tc>
                  <a:txBody>
                    <a:bodyPr/>
                    <a:lstStyle/>
                    <a:p>
                      <a:pPr algn="l" fontAlgn="b"/>
                      <a:r>
                        <a:rPr lang="en-CA" sz="900" u="none" strike="noStrike" dirty="0">
                          <a:effectLst/>
                        </a:rPr>
                        <a:t>Bearing Temperature</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45 to 55 °C (113 to 131 °F)</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8339870"/>
                  </a:ext>
                </a:extLst>
              </a:tr>
              <a:tr h="145471">
                <a:tc>
                  <a:txBody>
                    <a:bodyPr/>
                    <a:lstStyle/>
                    <a:p>
                      <a:pPr algn="l" fontAlgn="b"/>
                      <a:r>
                        <a:rPr lang="en-CA" sz="900" u="none" strike="noStrike" dirty="0">
                          <a:effectLst/>
                        </a:rPr>
                        <a:t>Lube Oil Temperature</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55 to 65 °C (131 to 149 °F)</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1299284"/>
                  </a:ext>
                </a:extLst>
              </a:tr>
              <a:tr h="145471">
                <a:tc>
                  <a:txBody>
                    <a:bodyPr/>
                    <a:lstStyle/>
                    <a:p>
                      <a:pPr algn="l" fontAlgn="b"/>
                      <a:r>
                        <a:rPr lang="en-CA" sz="900" u="none" strike="noStrike" dirty="0">
                          <a:effectLst/>
                        </a:rPr>
                        <a:t>Surge Limit</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0.75 to 0.85 (ratio or %)</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1958999"/>
                  </a:ext>
                </a:extLst>
              </a:tr>
              <a:tr h="145471">
                <a:tc>
                  <a:txBody>
                    <a:bodyPr/>
                    <a:lstStyle/>
                    <a:p>
                      <a:pPr algn="l" fontAlgn="b"/>
                      <a:r>
                        <a:rPr lang="en-CA" sz="900" u="none" strike="noStrike" dirty="0">
                          <a:effectLst/>
                        </a:rPr>
                        <a:t>Pump Performance</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70 to 80% efficiency</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2609863"/>
                  </a:ext>
                </a:extLst>
              </a:tr>
              <a:tr h="282384">
                <a:tc>
                  <a:txBody>
                    <a:bodyPr/>
                    <a:lstStyle/>
                    <a:p>
                      <a:pPr algn="l" fontAlgn="b"/>
                      <a:r>
                        <a:rPr lang="en-CA" sz="900" u="none" strike="noStrike" dirty="0">
                          <a:effectLst/>
                        </a:rPr>
                        <a:t>Compressor Curve</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a:effectLst/>
                        </a:rPr>
                        <a:t>0.85 to 0.95 (coefficient of performance)</a:t>
                      </a:r>
                      <a:endParaRPr lang="en-CA" sz="9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9809918"/>
                  </a:ext>
                </a:extLst>
              </a:tr>
              <a:tr h="282384">
                <a:tc>
                  <a:txBody>
                    <a:bodyPr/>
                    <a:lstStyle/>
                    <a:p>
                      <a:pPr algn="l" fontAlgn="b"/>
                      <a:r>
                        <a:rPr lang="en-CA" sz="900" u="none" strike="noStrike" dirty="0">
                          <a:effectLst/>
                        </a:rPr>
                        <a:t>Failure Risk</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CA" sz="900" u="none" strike="noStrike" dirty="0">
                          <a:effectLst/>
                        </a:rPr>
                        <a:t>0.2 to 0.8 (lower values indicate lower risk)</a:t>
                      </a:r>
                      <a:endParaRPr lang="en-CA"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1597106"/>
                  </a:ext>
                </a:extLst>
              </a:tr>
            </a:tbl>
          </a:graphicData>
        </a:graphic>
      </p:graphicFrame>
      <p:pic>
        <p:nvPicPr>
          <p:cNvPr id="53" name="Audio 52">
            <a:extLst>
              <a:ext uri="{FF2B5EF4-FFF2-40B4-BE49-F238E27FC236}">
                <a16:creationId xmlns:a16="http://schemas.microsoft.com/office/drawing/2014/main" id="{C1DA8AD1-EAED-0B56-AD7D-6B0831FC5F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067309367"/>
      </p:ext>
    </p:extLst>
  </p:cSld>
  <p:clrMapOvr>
    <a:masterClrMapping/>
  </p:clrMapOvr>
  <mc:AlternateContent xmlns:mc="http://schemas.openxmlformats.org/markup-compatibility/2006">
    <mc:Choice xmlns:p14="http://schemas.microsoft.com/office/powerpoint/2010/main" Requires="p14">
      <p:transition spd="slow" p14:dur="2000" advTm="34191"/>
    </mc:Choice>
    <mc:Fallback>
      <p:transition spd="slow" advTm="34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13CED1-2029-B942-A600-DEA18C43EFE9}"/>
              </a:ext>
            </a:extLst>
          </p:cNvPr>
          <p:cNvSpPr>
            <a:spLocks noGrp="1"/>
          </p:cNvSpPr>
          <p:nvPr>
            <p:ph type="sldNum" sz="quarter" idx="11"/>
          </p:nvPr>
        </p:nvSpPr>
        <p:spPr/>
        <p:txBody>
          <a:bodyPr/>
          <a:lstStyle/>
          <a:p>
            <a:fld id="{F03A0AAC-FF34-4166-B7B2-4D4FCD4B60EE}" type="slidenum">
              <a:rPr lang="es-ES" altLang="en-US" smtClean="0"/>
              <a:pPr/>
              <a:t>8</a:t>
            </a:fld>
            <a:endParaRPr lang="es-ES" altLang="en-US"/>
          </a:p>
        </p:txBody>
      </p:sp>
      <p:sp>
        <p:nvSpPr>
          <p:cNvPr id="3" name="1 Título">
            <a:extLst>
              <a:ext uri="{FF2B5EF4-FFF2-40B4-BE49-F238E27FC236}">
                <a16:creationId xmlns:a16="http://schemas.microsoft.com/office/drawing/2014/main" id="{81FEB197-13C7-EA4C-AC85-41D72451E17A}"/>
              </a:ext>
            </a:extLst>
          </p:cNvPr>
          <p:cNvSpPr txBox="1">
            <a:spLocks/>
          </p:cNvSpPr>
          <p:nvPr/>
        </p:nvSpPr>
        <p:spPr>
          <a:xfrm>
            <a:off x="215516" y="-42551"/>
            <a:ext cx="8712968" cy="261650"/>
          </a:xfrm>
          <a:prstGeom prst="rect">
            <a:avLst/>
          </a:prstGeom>
        </p:spPr>
        <p:txBody>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r>
              <a:rPr lang="es-ES" b="1" dirty="0"/>
              <a:t>3. </a:t>
            </a:r>
            <a:r>
              <a:rPr lang="es-ES" b="1" dirty="0" err="1"/>
              <a:t>Reuse</a:t>
            </a:r>
            <a:endParaRPr lang="es-MX" b="1" dirty="0"/>
          </a:p>
        </p:txBody>
      </p:sp>
      <p:grpSp>
        <p:nvGrpSpPr>
          <p:cNvPr id="17" name="Group 16">
            <a:extLst>
              <a:ext uri="{FF2B5EF4-FFF2-40B4-BE49-F238E27FC236}">
                <a16:creationId xmlns:a16="http://schemas.microsoft.com/office/drawing/2014/main" id="{E04BB07C-489B-8C6A-DD57-D0572EF4E84C}"/>
              </a:ext>
            </a:extLst>
          </p:cNvPr>
          <p:cNvGrpSpPr/>
          <p:nvPr/>
        </p:nvGrpSpPr>
        <p:grpSpPr>
          <a:xfrm>
            <a:off x="485695" y="527137"/>
            <a:ext cx="8419428" cy="5271881"/>
            <a:chOff x="461545" y="392968"/>
            <a:chExt cx="8419428" cy="5271881"/>
          </a:xfrm>
        </p:grpSpPr>
        <p:sp>
          <p:nvSpPr>
            <p:cNvPr id="18" name="Freeform 17">
              <a:extLst>
                <a:ext uri="{FF2B5EF4-FFF2-40B4-BE49-F238E27FC236}">
                  <a16:creationId xmlns:a16="http://schemas.microsoft.com/office/drawing/2014/main" id="{2F89F472-D563-CBE5-F522-547B8372148D}"/>
                </a:ext>
              </a:extLst>
            </p:cNvPr>
            <p:cNvSpPr/>
            <p:nvPr/>
          </p:nvSpPr>
          <p:spPr>
            <a:xfrm>
              <a:off x="461545" y="393656"/>
              <a:ext cx="2617719" cy="442078"/>
            </a:xfrm>
            <a:custGeom>
              <a:avLst/>
              <a:gdLst>
                <a:gd name="connsiteX0" fmla="*/ 0 w 2617719"/>
                <a:gd name="connsiteY0" fmla="*/ 0 h 442078"/>
                <a:gd name="connsiteX1" fmla="*/ 2617719 w 2617719"/>
                <a:gd name="connsiteY1" fmla="*/ 0 h 442078"/>
                <a:gd name="connsiteX2" fmla="*/ 2617719 w 2617719"/>
                <a:gd name="connsiteY2" fmla="*/ 442078 h 442078"/>
                <a:gd name="connsiteX3" fmla="*/ 0 w 2617719"/>
                <a:gd name="connsiteY3" fmla="*/ 442078 h 442078"/>
                <a:gd name="connsiteX4" fmla="*/ 0 w 2617719"/>
                <a:gd name="connsiteY4" fmla="*/ 0 h 44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442078">
                  <a:moveTo>
                    <a:pt x="0" y="0"/>
                  </a:moveTo>
                  <a:lnTo>
                    <a:pt x="2617719" y="0"/>
                  </a:lnTo>
                  <a:lnTo>
                    <a:pt x="2617719" y="442078"/>
                  </a:lnTo>
                  <a:lnTo>
                    <a:pt x="0" y="44207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CA" sz="1000" b="0" i="0" kern="1200" dirty="0">
                  <a:effectLst/>
                  <a:latin typeface="robotolight"/>
                </a:rPr>
                <a:t>AI for </a:t>
              </a:r>
              <a:r>
                <a:rPr lang="en-CA" sz="1000" dirty="0"/>
                <a:t>CO₂ Solubility Trapping Processes for Improved Storage Capacity</a:t>
              </a:r>
              <a:endParaRPr lang="en-US" sz="1000" kern="1200" dirty="0"/>
            </a:p>
          </p:txBody>
        </p:sp>
        <p:sp>
          <p:nvSpPr>
            <p:cNvPr id="19" name="Freeform 18">
              <a:extLst>
                <a:ext uri="{FF2B5EF4-FFF2-40B4-BE49-F238E27FC236}">
                  <a16:creationId xmlns:a16="http://schemas.microsoft.com/office/drawing/2014/main" id="{DF16A1FB-BD80-DA3B-ADDA-73DA2C1A2E25}"/>
                </a:ext>
              </a:extLst>
            </p:cNvPr>
            <p:cNvSpPr/>
            <p:nvPr/>
          </p:nvSpPr>
          <p:spPr>
            <a:xfrm>
              <a:off x="461545" y="835734"/>
              <a:ext cx="2617719" cy="4829115"/>
            </a:xfrm>
            <a:custGeom>
              <a:avLst/>
              <a:gdLst>
                <a:gd name="connsiteX0" fmla="*/ 0 w 2617719"/>
                <a:gd name="connsiteY0" fmla="*/ 0 h 3854513"/>
                <a:gd name="connsiteX1" fmla="*/ 2617719 w 2617719"/>
                <a:gd name="connsiteY1" fmla="*/ 0 h 3854513"/>
                <a:gd name="connsiteX2" fmla="*/ 2617719 w 2617719"/>
                <a:gd name="connsiteY2" fmla="*/ 3854513 h 3854513"/>
                <a:gd name="connsiteX3" fmla="*/ 0 w 2617719"/>
                <a:gd name="connsiteY3" fmla="*/ 3854513 h 3854513"/>
                <a:gd name="connsiteX4" fmla="*/ 0 w 2617719"/>
                <a:gd name="connsiteY4" fmla="*/ 0 h 385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3854513">
                  <a:moveTo>
                    <a:pt x="0" y="0"/>
                  </a:moveTo>
                  <a:lnTo>
                    <a:pt x="2617719" y="0"/>
                  </a:lnTo>
                  <a:lnTo>
                    <a:pt x="2617719" y="3854513"/>
                  </a:lnTo>
                  <a:lnTo>
                    <a:pt x="0" y="3854513"/>
                  </a:lnTo>
                  <a:lnTo>
                    <a:pt x="0" y="0"/>
                  </a:lnTo>
                  <a:close/>
                </a:path>
              </a:pathLst>
            </a:custGeom>
            <a:noFill/>
            <a:ln>
              <a:solidFill>
                <a:schemeClr val="bg1">
                  <a:lumMod val="50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p:txBody>
        </p:sp>
        <p:sp>
          <p:nvSpPr>
            <p:cNvPr id="22" name="Freeform 21">
              <a:extLst>
                <a:ext uri="{FF2B5EF4-FFF2-40B4-BE49-F238E27FC236}">
                  <a16:creationId xmlns:a16="http://schemas.microsoft.com/office/drawing/2014/main" id="{0B956CF4-4D81-EB7A-4A3B-D71DD8C12E8D}"/>
                </a:ext>
              </a:extLst>
            </p:cNvPr>
            <p:cNvSpPr/>
            <p:nvPr/>
          </p:nvSpPr>
          <p:spPr>
            <a:xfrm>
              <a:off x="6263253" y="392968"/>
              <a:ext cx="2617719" cy="442078"/>
            </a:xfrm>
            <a:custGeom>
              <a:avLst/>
              <a:gdLst>
                <a:gd name="connsiteX0" fmla="*/ 0 w 2617719"/>
                <a:gd name="connsiteY0" fmla="*/ 0 h 442078"/>
                <a:gd name="connsiteX1" fmla="*/ 2617719 w 2617719"/>
                <a:gd name="connsiteY1" fmla="*/ 0 h 442078"/>
                <a:gd name="connsiteX2" fmla="*/ 2617719 w 2617719"/>
                <a:gd name="connsiteY2" fmla="*/ 442078 h 442078"/>
                <a:gd name="connsiteX3" fmla="*/ 0 w 2617719"/>
                <a:gd name="connsiteY3" fmla="*/ 442078 h 442078"/>
                <a:gd name="connsiteX4" fmla="*/ 0 w 2617719"/>
                <a:gd name="connsiteY4" fmla="*/ 0 h 44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442078">
                  <a:moveTo>
                    <a:pt x="0" y="0"/>
                  </a:moveTo>
                  <a:lnTo>
                    <a:pt x="2617719" y="0"/>
                  </a:lnTo>
                  <a:lnTo>
                    <a:pt x="2617719" y="442078"/>
                  </a:lnTo>
                  <a:lnTo>
                    <a:pt x="0" y="44207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dirty="0"/>
                <a:t>B</a:t>
              </a:r>
              <a:r>
                <a:rPr lang="en-US" sz="2000" kern="1200" dirty="0"/>
                <a:t>enefits</a:t>
              </a:r>
            </a:p>
          </p:txBody>
        </p:sp>
        <p:sp>
          <p:nvSpPr>
            <p:cNvPr id="23" name="Freeform 22">
              <a:extLst>
                <a:ext uri="{FF2B5EF4-FFF2-40B4-BE49-F238E27FC236}">
                  <a16:creationId xmlns:a16="http://schemas.microsoft.com/office/drawing/2014/main" id="{CE99D15D-421D-525B-5DF5-2983D2E68182}"/>
                </a:ext>
              </a:extLst>
            </p:cNvPr>
            <p:cNvSpPr/>
            <p:nvPr/>
          </p:nvSpPr>
          <p:spPr>
            <a:xfrm>
              <a:off x="6263254" y="835046"/>
              <a:ext cx="2617719" cy="4829803"/>
            </a:xfrm>
            <a:custGeom>
              <a:avLst/>
              <a:gdLst>
                <a:gd name="connsiteX0" fmla="*/ 0 w 2617719"/>
                <a:gd name="connsiteY0" fmla="*/ 0 h 4740417"/>
                <a:gd name="connsiteX1" fmla="*/ 2617719 w 2617719"/>
                <a:gd name="connsiteY1" fmla="*/ 0 h 4740417"/>
                <a:gd name="connsiteX2" fmla="*/ 2617719 w 2617719"/>
                <a:gd name="connsiteY2" fmla="*/ 4740417 h 4740417"/>
                <a:gd name="connsiteX3" fmla="*/ 0 w 2617719"/>
                <a:gd name="connsiteY3" fmla="*/ 4740417 h 4740417"/>
                <a:gd name="connsiteX4" fmla="*/ 0 w 2617719"/>
                <a:gd name="connsiteY4" fmla="*/ 0 h 47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4740417">
                  <a:moveTo>
                    <a:pt x="0" y="0"/>
                  </a:moveTo>
                  <a:lnTo>
                    <a:pt x="2617719" y="0"/>
                  </a:lnTo>
                  <a:lnTo>
                    <a:pt x="2617719" y="4740417"/>
                  </a:lnTo>
                  <a:lnTo>
                    <a:pt x="0" y="4740417"/>
                  </a:lnTo>
                  <a:lnTo>
                    <a:pt x="0" y="0"/>
                  </a:lnTo>
                  <a:close/>
                </a:path>
              </a:pathLst>
            </a:custGeom>
            <a:noFill/>
            <a:ln>
              <a:solidFill>
                <a:schemeClr val="bg1">
                  <a:lumMod val="50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p:txBody>
        </p:sp>
      </p:grpSp>
      <p:pic>
        <p:nvPicPr>
          <p:cNvPr id="16" name="Picture 15">
            <a:extLst>
              <a:ext uri="{FF2B5EF4-FFF2-40B4-BE49-F238E27FC236}">
                <a16:creationId xmlns:a16="http://schemas.microsoft.com/office/drawing/2014/main" id="{1576FC03-9E6E-5C2C-989D-79FCCC374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042" y="1220590"/>
            <a:ext cx="2910237" cy="1076389"/>
          </a:xfrm>
          <a:prstGeom prst="rect">
            <a:avLst/>
          </a:prstGeom>
        </p:spPr>
      </p:pic>
      <p:sp>
        <p:nvSpPr>
          <p:cNvPr id="30" name="TextBox 29">
            <a:extLst>
              <a:ext uri="{FF2B5EF4-FFF2-40B4-BE49-F238E27FC236}">
                <a16:creationId xmlns:a16="http://schemas.microsoft.com/office/drawing/2014/main" id="{506C5514-72E8-1F07-9708-10536E14358A}"/>
              </a:ext>
            </a:extLst>
          </p:cNvPr>
          <p:cNvSpPr txBox="1"/>
          <p:nvPr/>
        </p:nvSpPr>
        <p:spPr>
          <a:xfrm>
            <a:off x="3430624" y="2241154"/>
            <a:ext cx="2547675" cy="369332"/>
          </a:xfrm>
          <a:prstGeom prst="rect">
            <a:avLst/>
          </a:prstGeom>
          <a:noFill/>
        </p:spPr>
        <p:txBody>
          <a:bodyPr wrap="square" rtlCol="0">
            <a:spAutoFit/>
          </a:bodyPr>
          <a:lstStyle/>
          <a:p>
            <a:pPr algn="ctr"/>
            <a:r>
              <a:rPr lang="en-US" dirty="0"/>
              <a:t>Reinforcement learning</a:t>
            </a:r>
          </a:p>
        </p:txBody>
      </p:sp>
      <p:sp>
        <p:nvSpPr>
          <p:cNvPr id="31" name="Freeform 30">
            <a:extLst>
              <a:ext uri="{FF2B5EF4-FFF2-40B4-BE49-F238E27FC236}">
                <a16:creationId xmlns:a16="http://schemas.microsoft.com/office/drawing/2014/main" id="{B6500EC5-0296-4A22-34A9-C70912410FBA}"/>
              </a:ext>
            </a:extLst>
          </p:cNvPr>
          <p:cNvSpPr/>
          <p:nvPr/>
        </p:nvSpPr>
        <p:spPr>
          <a:xfrm>
            <a:off x="3395603" y="535814"/>
            <a:ext cx="2617719" cy="442078"/>
          </a:xfrm>
          <a:custGeom>
            <a:avLst/>
            <a:gdLst>
              <a:gd name="connsiteX0" fmla="*/ 0 w 2617719"/>
              <a:gd name="connsiteY0" fmla="*/ 0 h 442078"/>
              <a:gd name="connsiteX1" fmla="*/ 2617719 w 2617719"/>
              <a:gd name="connsiteY1" fmla="*/ 0 h 442078"/>
              <a:gd name="connsiteX2" fmla="*/ 2617719 w 2617719"/>
              <a:gd name="connsiteY2" fmla="*/ 442078 h 442078"/>
              <a:gd name="connsiteX3" fmla="*/ 0 w 2617719"/>
              <a:gd name="connsiteY3" fmla="*/ 442078 h 442078"/>
              <a:gd name="connsiteX4" fmla="*/ 0 w 2617719"/>
              <a:gd name="connsiteY4" fmla="*/ 0 h 44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442078">
                <a:moveTo>
                  <a:pt x="0" y="0"/>
                </a:moveTo>
                <a:lnTo>
                  <a:pt x="2617719" y="0"/>
                </a:lnTo>
                <a:lnTo>
                  <a:pt x="2617719" y="442078"/>
                </a:lnTo>
                <a:lnTo>
                  <a:pt x="0" y="44207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r>
              <a:rPr lang="en-CA" sz="1000" b="0" i="0" dirty="0">
                <a:effectLst/>
                <a:latin typeface="robotolight"/>
              </a:rPr>
              <a:t>Value Creation in transformation</a:t>
            </a:r>
          </a:p>
        </p:txBody>
      </p:sp>
      <p:sp>
        <p:nvSpPr>
          <p:cNvPr id="32" name="Freeform 31">
            <a:extLst>
              <a:ext uri="{FF2B5EF4-FFF2-40B4-BE49-F238E27FC236}">
                <a16:creationId xmlns:a16="http://schemas.microsoft.com/office/drawing/2014/main" id="{EE911B76-9B6C-7B1B-C1F4-2883EF13F534}"/>
              </a:ext>
            </a:extLst>
          </p:cNvPr>
          <p:cNvSpPr/>
          <p:nvPr/>
        </p:nvSpPr>
        <p:spPr>
          <a:xfrm>
            <a:off x="3395604" y="969903"/>
            <a:ext cx="2617719" cy="4829305"/>
          </a:xfrm>
          <a:custGeom>
            <a:avLst/>
            <a:gdLst>
              <a:gd name="connsiteX0" fmla="*/ 0 w 2617719"/>
              <a:gd name="connsiteY0" fmla="*/ 0 h 4740417"/>
              <a:gd name="connsiteX1" fmla="*/ 2617719 w 2617719"/>
              <a:gd name="connsiteY1" fmla="*/ 0 h 4740417"/>
              <a:gd name="connsiteX2" fmla="*/ 2617719 w 2617719"/>
              <a:gd name="connsiteY2" fmla="*/ 4740417 h 4740417"/>
              <a:gd name="connsiteX3" fmla="*/ 0 w 2617719"/>
              <a:gd name="connsiteY3" fmla="*/ 4740417 h 4740417"/>
              <a:gd name="connsiteX4" fmla="*/ 0 w 2617719"/>
              <a:gd name="connsiteY4" fmla="*/ 0 h 47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719" h="4740417">
                <a:moveTo>
                  <a:pt x="0" y="0"/>
                </a:moveTo>
                <a:lnTo>
                  <a:pt x="2617719" y="0"/>
                </a:lnTo>
                <a:lnTo>
                  <a:pt x="2617719" y="4740417"/>
                </a:lnTo>
                <a:lnTo>
                  <a:pt x="0" y="4740417"/>
                </a:lnTo>
                <a:lnTo>
                  <a:pt x="0" y="0"/>
                </a:lnTo>
                <a:close/>
              </a:path>
            </a:pathLst>
          </a:custGeom>
          <a:noFill/>
          <a:ln>
            <a:solidFill>
              <a:schemeClr val="bg1">
                <a:lumMod val="50000"/>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p:txBody>
      </p:sp>
      <p:sp>
        <p:nvSpPr>
          <p:cNvPr id="40" name="TextBox 39">
            <a:extLst>
              <a:ext uri="{FF2B5EF4-FFF2-40B4-BE49-F238E27FC236}">
                <a16:creationId xmlns:a16="http://schemas.microsoft.com/office/drawing/2014/main" id="{38FA0FBC-647D-A63E-7C09-121C8EAB45B4}"/>
              </a:ext>
            </a:extLst>
          </p:cNvPr>
          <p:cNvSpPr txBox="1"/>
          <p:nvPr/>
        </p:nvSpPr>
        <p:spPr>
          <a:xfrm>
            <a:off x="658819" y="2341736"/>
            <a:ext cx="2172417" cy="246221"/>
          </a:xfrm>
          <a:prstGeom prst="rect">
            <a:avLst/>
          </a:prstGeom>
          <a:noFill/>
        </p:spPr>
        <p:txBody>
          <a:bodyPr wrap="square" rtlCol="0">
            <a:spAutoFit/>
          </a:bodyPr>
          <a:lstStyle/>
          <a:p>
            <a:r>
              <a:rPr lang="en-US" sz="1000" dirty="0"/>
              <a:t>ANN - multi-layer perceptron (MLP)</a:t>
            </a:r>
          </a:p>
        </p:txBody>
      </p:sp>
      <p:sp>
        <p:nvSpPr>
          <p:cNvPr id="48" name="Straight Connector 47">
            <a:extLst>
              <a:ext uri="{FF2B5EF4-FFF2-40B4-BE49-F238E27FC236}">
                <a16:creationId xmlns:a16="http://schemas.microsoft.com/office/drawing/2014/main" id="{8249AC92-7653-1609-8734-D9EFEEBDB062}"/>
              </a:ext>
            </a:extLst>
          </p:cNvPr>
          <p:cNvSpPr/>
          <p:nvPr/>
        </p:nvSpPr>
        <p:spPr>
          <a:xfrm>
            <a:off x="3395603" y="2699893"/>
            <a:ext cx="2547674"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pic>
        <p:nvPicPr>
          <p:cNvPr id="10242" name="Picture 2" descr="The architecture of the ANN model">
            <a:extLst>
              <a:ext uri="{FF2B5EF4-FFF2-40B4-BE49-F238E27FC236}">
                <a16:creationId xmlns:a16="http://schemas.microsoft.com/office/drawing/2014/main" id="{48B05E57-4D1C-C726-2B5E-E600DE9ECC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19" y="1086292"/>
            <a:ext cx="2274149" cy="126827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A95D16E4-1AAC-44BF-9918-C8BEF6F3FB89}"/>
              </a:ext>
            </a:extLst>
          </p:cNvPr>
          <p:cNvSpPr txBox="1"/>
          <p:nvPr/>
        </p:nvSpPr>
        <p:spPr>
          <a:xfrm>
            <a:off x="6391370" y="1120676"/>
            <a:ext cx="2547673" cy="4616648"/>
          </a:xfrm>
          <a:prstGeom prst="rect">
            <a:avLst/>
          </a:prstGeom>
          <a:noFill/>
        </p:spPr>
        <p:txBody>
          <a:bodyPr wrap="square" rtlCol="0">
            <a:spAutoFit/>
          </a:bodyPr>
          <a:lstStyle/>
          <a:p>
            <a:r>
              <a:rPr lang="en-US" sz="1400" dirty="0"/>
              <a:t>CO2 solubility</a:t>
            </a:r>
          </a:p>
          <a:p>
            <a:pPr marL="285750" indent="-285750">
              <a:buFont typeface="Arial" panose="020B0604020202020204" pitchFamily="34" charset="0"/>
              <a:buChar char="•"/>
            </a:pPr>
            <a:r>
              <a:rPr lang="en-US" sz="1400" dirty="0"/>
              <a:t>Increased Storage Capacity</a:t>
            </a:r>
          </a:p>
          <a:p>
            <a:pPr marL="285750" indent="-285750">
              <a:buFont typeface="Arial" panose="020B0604020202020204" pitchFamily="34" charset="0"/>
              <a:buChar char="•"/>
            </a:pPr>
            <a:r>
              <a:rPr lang="en-US" sz="1400" dirty="0"/>
              <a:t>Improved Efficiency</a:t>
            </a:r>
          </a:p>
          <a:p>
            <a:pPr marL="285750" indent="-285750">
              <a:buFont typeface="Arial" panose="020B0604020202020204" pitchFamily="34" charset="0"/>
              <a:buChar char="•"/>
            </a:pPr>
            <a:r>
              <a:rPr lang="en-US" sz="1400" dirty="0"/>
              <a:t>Reduced Environmental Impact</a:t>
            </a:r>
          </a:p>
          <a:p>
            <a:endParaRPr lang="en-US" sz="1400" dirty="0"/>
          </a:p>
          <a:p>
            <a:r>
              <a:rPr lang="en-US" sz="1400" dirty="0"/>
              <a:t>Value creation:</a:t>
            </a:r>
          </a:p>
          <a:p>
            <a:pPr marL="285750" indent="-285750">
              <a:buFont typeface="Arial" panose="020B0604020202020204" pitchFamily="34" charset="0"/>
              <a:buChar char="•"/>
            </a:pPr>
            <a:r>
              <a:rPr lang="en-CA" sz="1300" dirty="0"/>
              <a:t>Holistic Decision-Making: Converts CO2 emissions into monetary terms (e.g., $50/ton of CO2) </a:t>
            </a:r>
          </a:p>
          <a:p>
            <a:pPr marL="285750" indent="-285750">
              <a:buFont typeface="Arial" panose="020B0604020202020204" pitchFamily="34" charset="0"/>
              <a:buChar char="•"/>
            </a:pPr>
            <a:r>
              <a:rPr lang="en-CA" sz="1300" dirty="0"/>
              <a:t>Risk Management: Optimizes renewable energy investments, potentially reducing emissions by 20-30%.</a:t>
            </a:r>
          </a:p>
          <a:p>
            <a:pPr marL="285750" indent="-285750">
              <a:buFont typeface="Arial" panose="020B0604020202020204" pitchFamily="34" charset="0"/>
              <a:buChar char="•"/>
            </a:pPr>
            <a:r>
              <a:rPr lang="en-CA" sz="1300" dirty="0"/>
              <a:t>Sustainability and Profitability Alignment: Aims for 15-25% emission reduction while maintaining NPV growth</a:t>
            </a:r>
            <a:endParaRPr lang="en-US" sz="1300" dirty="0"/>
          </a:p>
        </p:txBody>
      </p:sp>
      <p:sp>
        <p:nvSpPr>
          <p:cNvPr id="55" name="Straight Connector 54">
            <a:extLst>
              <a:ext uri="{FF2B5EF4-FFF2-40B4-BE49-F238E27FC236}">
                <a16:creationId xmlns:a16="http://schemas.microsoft.com/office/drawing/2014/main" id="{B8B6FDF7-79CD-EAC2-9BA8-5CFA519D138A}"/>
              </a:ext>
            </a:extLst>
          </p:cNvPr>
          <p:cNvSpPr/>
          <p:nvPr/>
        </p:nvSpPr>
        <p:spPr>
          <a:xfrm>
            <a:off x="531590" y="2695042"/>
            <a:ext cx="2547674"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pic>
        <p:nvPicPr>
          <p:cNvPr id="59" name="Picture 58">
            <a:extLst>
              <a:ext uri="{FF2B5EF4-FFF2-40B4-BE49-F238E27FC236}">
                <a16:creationId xmlns:a16="http://schemas.microsoft.com/office/drawing/2014/main" id="{0405D3C5-A13E-3E57-F1EA-627A33C0EC5B}"/>
              </a:ext>
            </a:extLst>
          </p:cNvPr>
          <p:cNvPicPr>
            <a:picLocks noChangeAspect="1"/>
          </p:cNvPicPr>
          <p:nvPr/>
        </p:nvPicPr>
        <p:blipFill>
          <a:blip r:embed="rId7"/>
          <a:stretch>
            <a:fillRect/>
          </a:stretch>
        </p:blipFill>
        <p:spPr>
          <a:xfrm>
            <a:off x="580082" y="2838703"/>
            <a:ext cx="2396990" cy="2826146"/>
          </a:xfrm>
          <a:prstGeom prst="rect">
            <a:avLst/>
          </a:prstGeom>
        </p:spPr>
      </p:pic>
      <p:graphicFrame>
        <p:nvGraphicFramePr>
          <p:cNvPr id="61" name="Table 60">
            <a:extLst>
              <a:ext uri="{FF2B5EF4-FFF2-40B4-BE49-F238E27FC236}">
                <a16:creationId xmlns:a16="http://schemas.microsoft.com/office/drawing/2014/main" id="{561FEA78-0651-E52B-D09D-2B0D943ABD0F}"/>
              </a:ext>
            </a:extLst>
          </p:cNvPr>
          <p:cNvGraphicFramePr>
            <a:graphicFrameLocks noGrp="1"/>
          </p:cNvGraphicFramePr>
          <p:nvPr>
            <p:extLst>
              <p:ext uri="{D42A27DB-BD31-4B8C-83A1-F6EECF244321}">
                <p14:modId xmlns:p14="http://schemas.microsoft.com/office/powerpoint/2010/main" val="1288662170"/>
              </p:ext>
            </p:extLst>
          </p:nvPr>
        </p:nvGraphicFramePr>
        <p:xfrm>
          <a:off x="3525681" y="3133983"/>
          <a:ext cx="2392444" cy="2383245"/>
        </p:xfrm>
        <a:graphic>
          <a:graphicData uri="http://schemas.openxmlformats.org/drawingml/2006/table">
            <a:tbl>
              <a:tblPr/>
              <a:tblGrid>
                <a:gridCol w="1196222">
                  <a:extLst>
                    <a:ext uri="{9D8B030D-6E8A-4147-A177-3AD203B41FA5}">
                      <a16:colId xmlns:a16="http://schemas.microsoft.com/office/drawing/2014/main" val="3035807512"/>
                    </a:ext>
                  </a:extLst>
                </a:gridCol>
                <a:gridCol w="1196222">
                  <a:extLst>
                    <a:ext uri="{9D8B030D-6E8A-4147-A177-3AD203B41FA5}">
                      <a16:colId xmlns:a16="http://schemas.microsoft.com/office/drawing/2014/main" val="129050568"/>
                    </a:ext>
                  </a:extLst>
                </a:gridCol>
              </a:tblGrid>
              <a:tr h="201881">
                <a:tc>
                  <a:txBody>
                    <a:bodyPr/>
                    <a:lstStyle/>
                    <a:p>
                      <a:pPr algn="ctr" fontAlgn="t"/>
                      <a:r>
                        <a:rPr lang="en-CA" sz="900" b="1" i="0" u="none" strike="noStrike">
                          <a:solidFill>
                            <a:srgbClr val="000000"/>
                          </a:solidFill>
                          <a:effectLst/>
                          <a:latin typeface="+mn-lt"/>
                        </a:rPr>
                        <a:t>Parameter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CA" sz="900" b="1" i="0" u="none" strike="noStrike" dirty="0">
                          <a:solidFill>
                            <a:srgbClr val="000000"/>
                          </a:solidFill>
                          <a:effectLst/>
                          <a:latin typeface="+mn-lt"/>
                        </a:rPr>
                        <a:t>Value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4933438"/>
                  </a:ext>
                </a:extLst>
              </a:tr>
              <a:tr h="390653">
                <a:tc>
                  <a:txBody>
                    <a:bodyPr/>
                    <a:lstStyle/>
                    <a:p>
                      <a:pPr algn="l" fontAlgn="b"/>
                      <a:r>
                        <a:rPr lang="en-CA" sz="900" b="0" i="0" u="none" strike="noStrike" dirty="0">
                          <a:solidFill>
                            <a:srgbClr val="000000"/>
                          </a:solidFill>
                          <a:effectLst/>
                          <a:latin typeface="+mn-lt"/>
                        </a:rPr>
                        <a:t>Oil Production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a:solidFill>
                            <a:srgbClr val="000000"/>
                          </a:solidFill>
                          <a:effectLst/>
                          <a:latin typeface="+mn-lt"/>
                        </a:rPr>
                        <a:t>1000 to 5000 barrels/day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304725"/>
                  </a:ext>
                </a:extLst>
              </a:tr>
              <a:tr h="201881">
                <a:tc>
                  <a:txBody>
                    <a:bodyPr/>
                    <a:lstStyle/>
                    <a:p>
                      <a:pPr algn="l" fontAlgn="b"/>
                      <a:r>
                        <a:rPr lang="en-CA" sz="900" b="0" i="0" u="none" strike="noStrike">
                          <a:solidFill>
                            <a:srgbClr val="000000"/>
                          </a:solidFill>
                          <a:effectLst/>
                          <a:latin typeface="+mn-lt"/>
                        </a:rPr>
                        <a:t>Electricity Production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a:solidFill>
                            <a:srgbClr val="000000"/>
                          </a:solidFill>
                          <a:effectLst/>
                          <a:latin typeface="+mn-lt"/>
                        </a:rPr>
                        <a:t>500 to 2000 MWh/day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0899238"/>
                  </a:ext>
                </a:extLst>
              </a:tr>
              <a:tr h="201881">
                <a:tc>
                  <a:txBody>
                    <a:bodyPr/>
                    <a:lstStyle/>
                    <a:p>
                      <a:pPr algn="l" fontAlgn="b"/>
                      <a:r>
                        <a:rPr lang="en-CA" sz="900" b="0" i="0" u="none" strike="noStrike">
                          <a:solidFill>
                            <a:srgbClr val="000000"/>
                          </a:solidFill>
                          <a:effectLst/>
                          <a:latin typeface="+mn-lt"/>
                        </a:rPr>
                        <a:t>CO2 Emissions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a:solidFill>
                            <a:srgbClr val="000000"/>
                          </a:solidFill>
                          <a:effectLst/>
                          <a:latin typeface="+mn-lt"/>
                        </a:rPr>
                        <a:t>0 to 1000 tons/day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323218"/>
                  </a:ext>
                </a:extLst>
              </a:tr>
              <a:tr h="201881">
                <a:tc>
                  <a:txBody>
                    <a:bodyPr/>
                    <a:lstStyle/>
                    <a:p>
                      <a:pPr algn="l" fontAlgn="b"/>
                      <a:r>
                        <a:rPr lang="en-CA" sz="900" b="0" i="0" u="none" strike="noStrike">
                          <a:solidFill>
                            <a:srgbClr val="000000"/>
                          </a:solidFill>
                          <a:effectLst/>
                          <a:latin typeface="+mn-lt"/>
                        </a:rPr>
                        <a:t>CO2 Tax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a:solidFill>
                            <a:srgbClr val="000000"/>
                          </a:solidFill>
                          <a:effectLst/>
                          <a:latin typeface="+mn-lt"/>
                        </a:rPr>
                        <a:t>$0 to $100 per ton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170238"/>
                  </a:ext>
                </a:extLst>
              </a:tr>
              <a:tr h="201881">
                <a:tc>
                  <a:txBody>
                    <a:bodyPr/>
                    <a:lstStyle/>
                    <a:p>
                      <a:pPr algn="l" fontAlgn="b"/>
                      <a:r>
                        <a:rPr lang="en-CA" sz="900" b="0" i="0" u="none" strike="noStrike">
                          <a:solidFill>
                            <a:srgbClr val="000000"/>
                          </a:solidFill>
                          <a:effectLst/>
                          <a:latin typeface="+mn-lt"/>
                        </a:rPr>
                        <a:t>Oil Price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a:solidFill>
                            <a:srgbClr val="000000"/>
                          </a:solidFill>
                          <a:effectLst/>
                          <a:latin typeface="+mn-lt"/>
                        </a:rPr>
                        <a:t>$40 to $100 per barrel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1251288"/>
                  </a:ext>
                </a:extLst>
              </a:tr>
              <a:tr h="201881">
                <a:tc>
                  <a:txBody>
                    <a:bodyPr/>
                    <a:lstStyle/>
                    <a:p>
                      <a:pPr algn="l" fontAlgn="b"/>
                      <a:r>
                        <a:rPr lang="en-CA" sz="900" b="0" i="0" u="none" strike="noStrike">
                          <a:solidFill>
                            <a:srgbClr val="000000"/>
                          </a:solidFill>
                          <a:effectLst/>
                          <a:latin typeface="+mn-lt"/>
                        </a:rPr>
                        <a:t>Electricity Price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a:solidFill>
                            <a:srgbClr val="000000"/>
                          </a:solidFill>
                          <a:effectLst/>
                          <a:latin typeface="+mn-lt"/>
                        </a:rPr>
                        <a:t>$20 to $80 per MWh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169466"/>
                  </a:ext>
                </a:extLst>
              </a:tr>
              <a:tr h="390653">
                <a:tc>
                  <a:txBody>
                    <a:bodyPr/>
                    <a:lstStyle/>
                    <a:p>
                      <a:pPr algn="l" fontAlgn="b"/>
                      <a:r>
                        <a:rPr lang="en-CA" sz="900" b="0" i="0" u="none" strike="noStrike">
                          <a:solidFill>
                            <a:srgbClr val="000000"/>
                          </a:solidFill>
                          <a:effectLst/>
                          <a:latin typeface="+mn-lt"/>
                        </a:rPr>
                        <a:t>Operational Costs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a:solidFill>
                            <a:srgbClr val="000000"/>
                          </a:solidFill>
                          <a:effectLst/>
                          <a:latin typeface="+mn-lt"/>
                        </a:rPr>
                        <a:t>$5000 to $20000 per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2503672"/>
                  </a:ext>
                </a:extLst>
              </a:tr>
              <a:tr h="390653">
                <a:tc>
                  <a:txBody>
                    <a:bodyPr/>
                    <a:lstStyle/>
                    <a:p>
                      <a:pPr algn="l" fontAlgn="b"/>
                      <a:r>
                        <a:rPr lang="en-CA" sz="900" b="0" i="0" u="none" strike="noStrike">
                          <a:solidFill>
                            <a:srgbClr val="000000"/>
                          </a:solidFill>
                          <a:effectLst/>
                          <a:latin typeface="+mn-lt"/>
                        </a:rPr>
                        <a:t>Renewable Energy Production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900" b="0" i="0" u="none" strike="noStrike" dirty="0">
                          <a:solidFill>
                            <a:srgbClr val="000000"/>
                          </a:solidFill>
                          <a:effectLst/>
                          <a:latin typeface="+mn-lt"/>
                        </a:rPr>
                        <a:t>100 to 1500 MWh/day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870341"/>
                  </a:ext>
                </a:extLst>
              </a:tr>
            </a:tbl>
          </a:graphicData>
        </a:graphic>
      </p:graphicFrame>
      <p:pic>
        <p:nvPicPr>
          <p:cNvPr id="20" name="Audio 19">
            <a:extLst>
              <a:ext uri="{FF2B5EF4-FFF2-40B4-BE49-F238E27FC236}">
                <a16:creationId xmlns:a16="http://schemas.microsoft.com/office/drawing/2014/main" id="{0A2DEACA-3055-E57E-18A9-363E11C8AAA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816926641"/>
      </p:ext>
    </p:extLst>
  </p:cSld>
  <p:clrMapOvr>
    <a:masterClrMapping/>
  </p:clrMapOvr>
  <mc:AlternateContent xmlns:mc="http://schemas.openxmlformats.org/markup-compatibility/2006">
    <mc:Choice xmlns:p14="http://schemas.microsoft.com/office/powerpoint/2010/main" Requires="p14">
      <p:transition spd="slow" p14:dur="2000" advTm="42666"/>
    </mc:Choice>
    <mc:Fallback>
      <p:transition spd="slow" advTm="4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0"/>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13CED1-2029-B942-A600-DEA18C43EFE9}"/>
              </a:ext>
            </a:extLst>
          </p:cNvPr>
          <p:cNvSpPr>
            <a:spLocks noGrp="1"/>
          </p:cNvSpPr>
          <p:nvPr>
            <p:ph type="sldNum" sz="quarter" idx="11"/>
          </p:nvPr>
        </p:nvSpPr>
        <p:spPr/>
        <p:txBody>
          <a:bodyPr/>
          <a:lstStyle/>
          <a:p>
            <a:fld id="{F03A0AAC-FF34-4166-B7B2-4D4FCD4B60EE}" type="slidenum">
              <a:rPr lang="es-ES" altLang="en-US" smtClean="0"/>
              <a:pPr/>
              <a:t>9</a:t>
            </a:fld>
            <a:endParaRPr lang="es-ES" altLang="en-US"/>
          </a:p>
        </p:txBody>
      </p:sp>
      <p:sp>
        <p:nvSpPr>
          <p:cNvPr id="3" name="1 Título">
            <a:extLst>
              <a:ext uri="{FF2B5EF4-FFF2-40B4-BE49-F238E27FC236}">
                <a16:creationId xmlns:a16="http://schemas.microsoft.com/office/drawing/2014/main" id="{81FEB197-13C7-EA4C-AC85-41D72451E17A}"/>
              </a:ext>
            </a:extLst>
          </p:cNvPr>
          <p:cNvSpPr txBox="1">
            <a:spLocks/>
          </p:cNvSpPr>
          <p:nvPr/>
        </p:nvSpPr>
        <p:spPr>
          <a:xfrm>
            <a:off x="215516" y="-42551"/>
            <a:ext cx="3564396" cy="792088"/>
          </a:xfrm>
          <a:prstGeom prst="rect">
            <a:avLst/>
          </a:prstGeom>
        </p:spPr>
        <p:txBody>
          <a:bodyPr/>
          <a:lstStyle>
            <a:lvl1pPr algn="l" rtl="0" fontAlgn="base">
              <a:spcBef>
                <a:spcPct val="0"/>
              </a:spcBef>
              <a:spcAft>
                <a:spcPct val="0"/>
              </a:spcAft>
              <a:defRPr sz="2400">
                <a:solidFill>
                  <a:schemeClr val="tx2"/>
                </a:solidFill>
                <a:latin typeface="+mj-lt"/>
                <a:ea typeface="+mj-ea"/>
                <a:cs typeface="+mj-cs"/>
              </a:defRPr>
            </a:lvl1pPr>
            <a:lvl2pPr algn="l" rtl="0" fontAlgn="base">
              <a:spcBef>
                <a:spcPct val="0"/>
              </a:spcBef>
              <a:spcAft>
                <a:spcPct val="0"/>
              </a:spcAft>
              <a:defRPr sz="3900">
                <a:solidFill>
                  <a:schemeClr val="tx2"/>
                </a:solidFill>
                <a:latin typeface="Arial" charset="0"/>
                <a:cs typeface="Arial" charset="0"/>
              </a:defRPr>
            </a:lvl2pPr>
            <a:lvl3pPr algn="l" rtl="0" fontAlgn="base">
              <a:spcBef>
                <a:spcPct val="0"/>
              </a:spcBef>
              <a:spcAft>
                <a:spcPct val="0"/>
              </a:spcAft>
              <a:defRPr sz="3900">
                <a:solidFill>
                  <a:schemeClr val="tx2"/>
                </a:solidFill>
                <a:latin typeface="Arial" charset="0"/>
                <a:cs typeface="Arial" charset="0"/>
              </a:defRPr>
            </a:lvl3pPr>
            <a:lvl4pPr algn="l" rtl="0" fontAlgn="base">
              <a:spcBef>
                <a:spcPct val="0"/>
              </a:spcBef>
              <a:spcAft>
                <a:spcPct val="0"/>
              </a:spcAft>
              <a:defRPr sz="3900">
                <a:solidFill>
                  <a:schemeClr val="tx2"/>
                </a:solidFill>
                <a:latin typeface="Arial" charset="0"/>
                <a:cs typeface="Arial" charset="0"/>
              </a:defRPr>
            </a:lvl4pPr>
            <a:lvl5pPr algn="l" rtl="0" fontAlgn="base">
              <a:spcBef>
                <a:spcPct val="0"/>
              </a:spcBef>
              <a:spcAft>
                <a:spcPct val="0"/>
              </a:spcAft>
              <a:defRPr sz="3900">
                <a:solidFill>
                  <a:schemeClr val="tx2"/>
                </a:solidFill>
                <a:latin typeface="Arial" charset="0"/>
                <a:cs typeface="Arial" charset="0"/>
              </a:defRPr>
            </a:lvl5pPr>
            <a:lvl6pPr marL="457200" algn="l" rtl="0" fontAlgn="base">
              <a:spcBef>
                <a:spcPct val="0"/>
              </a:spcBef>
              <a:spcAft>
                <a:spcPct val="0"/>
              </a:spcAft>
              <a:defRPr sz="3900">
                <a:solidFill>
                  <a:schemeClr val="tx2"/>
                </a:solidFill>
                <a:latin typeface="Arial" charset="0"/>
                <a:cs typeface="Arial" charset="0"/>
              </a:defRPr>
            </a:lvl6pPr>
            <a:lvl7pPr marL="914400" algn="l" rtl="0" fontAlgn="base">
              <a:spcBef>
                <a:spcPct val="0"/>
              </a:spcBef>
              <a:spcAft>
                <a:spcPct val="0"/>
              </a:spcAft>
              <a:defRPr sz="3900">
                <a:solidFill>
                  <a:schemeClr val="tx2"/>
                </a:solidFill>
                <a:latin typeface="Arial" charset="0"/>
                <a:cs typeface="Arial" charset="0"/>
              </a:defRPr>
            </a:lvl7pPr>
            <a:lvl8pPr marL="1371600" algn="l" rtl="0" fontAlgn="base">
              <a:spcBef>
                <a:spcPct val="0"/>
              </a:spcBef>
              <a:spcAft>
                <a:spcPct val="0"/>
              </a:spcAft>
              <a:defRPr sz="3900">
                <a:solidFill>
                  <a:schemeClr val="tx2"/>
                </a:solidFill>
                <a:latin typeface="Arial" charset="0"/>
                <a:cs typeface="Arial" charset="0"/>
              </a:defRPr>
            </a:lvl8pPr>
            <a:lvl9pPr marL="1828800" algn="l" rtl="0" fontAlgn="base">
              <a:spcBef>
                <a:spcPct val="0"/>
              </a:spcBef>
              <a:spcAft>
                <a:spcPct val="0"/>
              </a:spcAft>
              <a:defRPr sz="3900">
                <a:solidFill>
                  <a:schemeClr val="tx2"/>
                </a:solidFill>
                <a:latin typeface="Arial" charset="0"/>
                <a:cs typeface="Arial" charset="0"/>
              </a:defRPr>
            </a:lvl9pPr>
          </a:lstStyle>
          <a:p>
            <a:r>
              <a:rPr lang="es-ES" b="1" dirty="0" err="1"/>
              <a:t>Proof</a:t>
            </a:r>
            <a:r>
              <a:rPr lang="es-ES" b="1" dirty="0"/>
              <a:t> </a:t>
            </a:r>
            <a:r>
              <a:rPr lang="es-ES" b="1" dirty="0" err="1"/>
              <a:t>of</a:t>
            </a:r>
            <a:r>
              <a:rPr lang="es-ES" b="1" dirty="0"/>
              <a:t> Concept (PoC)</a:t>
            </a:r>
            <a:endParaRPr lang="es-MX" b="1" dirty="0"/>
          </a:p>
        </p:txBody>
      </p:sp>
      <p:graphicFrame>
        <p:nvGraphicFramePr>
          <p:cNvPr id="7" name="Diagram 6">
            <a:extLst>
              <a:ext uri="{FF2B5EF4-FFF2-40B4-BE49-F238E27FC236}">
                <a16:creationId xmlns:a16="http://schemas.microsoft.com/office/drawing/2014/main" id="{2BA9C418-3B1B-19D0-D370-0BF5CB531254}"/>
              </a:ext>
            </a:extLst>
          </p:cNvPr>
          <p:cNvGraphicFramePr/>
          <p:nvPr>
            <p:extLst>
              <p:ext uri="{D42A27DB-BD31-4B8C-83A1-F6EECF244321}">
                <p14:modId xmlns:p14="http://schemas.microsoft.com/office/powerpoint/2010/main" val="3790109105"/>
              </p:ext>
            </p:extLst>
          </p:nvPr>
        </p:nvGraphicFramePr>
        <p:xfrm>
          <a:off x="1524000" y="4116982"/>
          <a:ext cx="6434310" cy="10081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1" name="Group 50">
            <a:extLst>
              <a:ext uri="{FF2B5EF4-FFF2-40B4-BE49-F238E27FC236}">
                <a16:creationId xmlns:a16="http://schemas.microsoft.com/office/drawing/2014/main" id="{D075E66D-0539-3E1E-1029-7643C403660E}"/>
              </a:ext>
            </a:extLst>
          </p:cNvPr>
          <p:cNvGrpSpPr/>
          <p:nvPr/>
        </p:nvGrpSpPr>
        <p:grpSpPr>
          <a:xfrm>
            <a:off x="-1692696" y="749537"/>
            <a:ext cx="10044608" cy="2895487"/>
            <a:chOff x="2543946" y="-115168"/>
            <a:chExt cx="5640288" cy="1383928"/>
          </a:xfrm>
        </p:grpSpPr>
        <p:graphicFrame>
          <p:nvGraphicFramePr>
            <p:cNvPr id="14" name="Diagram 13">
              <a:extLst>
                <a:ext uri="{FF2B5EF4-FFF2-40B4-BE49-F238E27FC236}">
                  <a16:creationId xmlns:a16="http://schemas.microsoft.com/office/drawing/2014/main" id="{32B0E010-0AE8-0A9D-8BD4-82143F5A3E4E}"/>
                </a:ext>
              </a:extLst>
            </p:cNvPr>
            <p:cNvGraphicFramePr/>
            <p:nvPr>
              <p:extLst>
                <p:ext uri="{D42A27DB-BD31-4B8C-83A1-F6EECF244321}">
                  <p14:modId xmlns:p14="http://schemas.microsoft.com/office/powerpoint/2010/main" val="2147136264"/>
                </p:ext>
              </p:extLst>
            </p:nvPr>
          </p:nvGraphicFramePr>
          <p:xfrm>
            <a:off x="2543946" y="-115168"/>
            <a:ext cx="5640288" cy="138392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47" name="Picture 46" descr="A diagram of a multiphase flow&#10;&#10;Description automatically generated">
              <a:extLst>
                <a:ext uri="{FF2B5EF4-FFF2-40B4-BE49-F238E27FC236}">
                  <a16:creationId xmlns:a16="http://schemas.microsoft.com/office/drawing/2014/main" id="{232989E8-C2FC-BAE7-2D82-C84B9CE7C96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66692" y="59045"/>
              <a:ext cx="1461132" cy="769016"/>
            </a:xfrm>
            <a:prstGeom prst="rect">
              <a:avLst/>
            </a:prstGeom>
          </p:spPr>
        </p:pic>
        <p:sp>
          <p:nvSpPr>
            <p:cNvPr id="50" name="TextBox 49">
              <a:extLst>
                <a:ext uri="{FF2B5EF4-FFF2-40B4-BE49-F238E27FC236}">
                  <a16:creationId xmlns:a16="http://schemas.microsoft.com/office/drawing/2014/main" id="{CC1ED787-BB7A-C340-1BD4-6DD8AF92DA37}"/>
                </a:ext>
              </a:extLst>
            </p:cNvPr>
            <p:cNvSpPr txBox="1"/>
            <p:nvPr/>
          </p:nvSpPr>
          <p:spPr>
            <a:xfrm>
              <a:off x="5912091" y="914012"/>
              <a:ext cx="650970" cy="176526"/>
            </a:xfrm>
            <a:prstGeom prst="rect">
              <a:avLst/>
            </a:prstGeom>
            <a:noFill/>
          </p:spPr>
          <p:txBody>
            <a:bodyPr wrap="none" rtlCol="0">
              <a:spAutoFit/>
            </a:bodyPr>
            <a:lstStyle/>
            <a:p>
              <a:pPr algn="ctr"/>
              <a:r>
                <a:rPr lang="en-US" dirty="0"/>
                <a:t>Algorithm</a:t>
              </a:r>
            </a:p>
          </p:txBody>
        </p:sp>
      </p:grpSp>
      <p:pic>
        <p:nvPicPr>
          <p:cNvPr id="52" name="Audio 51">
            <a:extLst>
              <a:ext uri="{FF2B5EF4-FFF2-40B4-BE49-F238E27FC236}">
                <a16:creationId xmlns:a16="http://schemas.microsoft.com/office/drawing/2014/main" id="{A2793ABE-1710-EB1B-79B3-0D38C86F82A2}"/>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091712757"/>
      </p:ext>
    </p:extLst>
  </p:cSld>
  <p:clrMapOvr>
    <a:masterClrMapping/>
  </p:clrMapOvr>
  <mc:AlternateContent xmlns:mc="http://schemas.openxmlformats.org/markup-compatibility/2006">
    <mc:Choice xmlns:p14="http://schemas.microsoft.com/office/powerpoint/2010/main" Requires="p14">
      <p:transition spd="slow" p14:dur="2000" advTm="26744"/>
    </mc:Choice>
    <mc:Fallback>
      <p:transition spd="slow" advTm="26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theme/theme1.xml><?xml version="1.0" encoding="utf-8"?>
<a:theme xmlns:a="http://schemas.openxmlformats.org/drawingml/2006/main" name="Red">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lásico de Offic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ed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Red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Red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Red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Red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Red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Red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Red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Red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Red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Red 11">
        <a:dk1>
          <a:srgbClr val="000000"/>
        </a:dk1>
        <a:lt1>
          <a:srgbClr val="FFFFFF"/>
        </a:lt1>
        <a:dk2>
          <a:srgbClr val="330066"/>
        </a:dk2>
        <a:lt2>
          <a:srgbClr val="808080"/>
        </a:lt2>
        <a:accent1>
          <a:srgbClr val="FFCC00"/>
        </a:accent1>
        <a:accent2>
          <a:srgbClr val="0066FF"/>
        </a:accent2>
        <a:accent3>
          <a:srgbClr val="FFFFFF"/>
        </a:accent3>
        <a:accent4>
          <a:srgbClr val="000000"/>
        </a:accent4>
        <a:accent5>
          <a:srgbClr val="FFE2AA"/>
        </a:accent5>
        <a:accent6>
          <a:srgbClr val="005CE7"/>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Red 12">
        <a:dk1>
          <a:srgbClr val="000000"/>
        </a:dk1>
        <a:lt1>
          <a:srgbClr val="FFFFFF"/>
        </a:lt1>
        <a:dk2>
          <a:srgbClr val="330066"/>
        </a:dk2>
        <a:lt2>
          <a:srgbClr val="808080"/>
        </a:lt2>
        <a:accent1>
          <a:srgbClr val="FFCC00"/>
        </a:accent1>
        <a:accent2>
          <a:srgbClr val="0066FF"/>
        </a:accent2>
        <a:accent3>
          <a:srgbClr val="FFFFFF"/>
        </a:accent3>
        <a:accent4>
          <a:srgbClr val="000000"/>
        </a:accent4>
        <a:accent5>
          <a:srgbClr val="FFE2AA"/>
        </a:accent5>
        <a:accent6>
          <a:srgbClr val="005CE7"/>
        </a:accent6>
        <a:hlink>
          <a:srgbClr val="7E9CE8"/>
        </a:hlink>
        <a:folHlink>
          <a:srgbClr val="DDDDDD"/>
        </a:folHlink>
      </a:clrScheme>
      <a:clrMap bg1="lt1" tx1="dk1" bg2="lt2" tx2="dk2" accent1="accent1" accent2="accent2" accent3="accent3" accent4="accent4" accent5="accent5" accent6="accent6" hlink="hlink" folHlink="folHlink"/>
    </a:extraClrScheme>
    <a:extraClrScheme>
      <a:clrScheme name="Red 13">
        <a:dk1>
          <a:srgbClr val="000000"/>
        </a:dk1>
        <a:lt1>
          <a:srgbClr val="FFFFFF"/>
        </a:lt1>
        <a:dk2>
          <a:srgbClr val="330066"/>
        </a:dk2>
        <a:lt2>
          <a:srgbClr val="808080"/>
        </a:lt2>
        <a:accent1>
          <a:srgbClr val="FFCC00"/>
        </a:accent1>
        <a:accent2>
          <a:srgbClr val="0066FF"/>
        </a:accent2>
        <a:accent3>
          <a:srgbClr val="FFFFFF"/>
        </a:accent3>
        <a:accent4>
          <a:srgbClr val="000000"/>
        </a:accent4>
        <a:accent5>
          <a:srgbClr val="FFE2AA"/>
        </a:accent5>
        <a:accent6>
          <a:srgbClr val="005CE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Red 14">
        <a:dk1>
          <a:srgbClr val="4D4D4D"/>
        </a:dk1>
        <a:lt1>
          <a:srgbClr val="FFFFFF"/>
        </a:lt1>
        <a:dk2>
          <a:srgbClr val="003366"/>
        </a:dk2>
        <a:lt2>
          <a:srgbClr val="808080"/>
        </a:lt2>
        <a:accent1>
          <a:srgbClr val="FFCC00"/>
        </a:accent1>
        <a:accent2>
          <a:srgbClr val="0066FF"/>
        </a:accent2>
        <a:accent3>
          <a:srgbClr val="FFFFFF"/>
        </a:accent3>
        <a:accent4>
          <a:srgbClr val="404040"/>
        </a:accent4>
        <a:accent5>
          <a:srgbClr val="FFE2AA"/>
        </a:accent5>
        <a:accent6>
          <a:srgbClr val="005CE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Red 15">
        <a:dk1>
          <a:srgbClr val="4D4D4D"/>
        </a:dk1>
        <a:lt1>
          <a:srgbClr val="FFFFFF"/>
        </a:lt1>
        <a:dk2>
          <a:srgbClr val="003399"/>
        </a:dk2>
        <a:lt2>
          <a:srgbClr val="808080"/>
        </a:lt2>
        <a:accent1>
          <a:srgbClr val="FFCC00"/>
        </a:accent1>
        <a:accent2>
          <a:srgbClr val="0066FF"/>
        </a:accent2>
        <a:accent3>
          <a:srgbClr val="FFFFFF"/>
        </a:accent3>
        <a:accent4>
          <a:srgbClr val="404040"/>
        </a:accent4>
        <a:accent5>
          <a:srgbClr val="FFE2AA"/>
        </a:accent5>
        <a:accent6>
          <a:srgbClr val="005CE7"/>
        </a:accent6>
        <a:hlink>
          <a:srgbClr val="DDDDDD"/>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289614</TotalTime>
  <Words>2099</Words>
  <Application>Microsoft Macintosh PowerPoint</Application>
  <PresentationFormat>Letter Paper (8.5x11 in)</PresentationFormat>
  <Paragraphs>205</Paragraphs>
  <Slides>15</Slides>
  <Notes>15</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IBM Plex Sans</vt:lpstr>
      <vt:lpstr>Merriweather Sans</vt:lpstr>
      <vt:lpstr>Poppins</vt:lpstr>
      <vt:lpstr>robotolight</vt:lpstr>
      <vt:lpstr>Wingdings</vt:lpstr>
      <vt:lpstr>Red</vt:lpstr>
      <vt:lpstr>SAIT AI Solutions Club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chain CO2 emissions reduction</vt:lpstr>
      <vt:lpstr>PowerPoint Presentation</vt:lpstr>
      <vt:lpstr>PowerPoint Presentation</vt:lpstr>
    </vt:vector>
  </TitlesOfParts>
  <Company>Egoméxico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Jorge A. Morales</dc:creator>
  <cp:lastModifiedBy>Juan Rivera</cp:lastModifiedBy>
  <cp:revision>2483</cp:revision>
  <cp:lastPrinted>2019-02-18T23:24:48Z</cp:lastPrinted>
  <dcterms:created xsi:type="dcterms:W3CDTF">2010-03-04T21:39:43Z</dcterms:created>
  <dcterms:modified xsi:type="dcterms:W3CDTF">2024-10-12T10:20:12Z</dcterms:modified>
</cp:coreProperties>
</file>